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Roboto Medium"/>
      <p:regular r:id="rId47"/>
      <p:bold r:id="rId48"/>
      <p:italic r:id="rId49"/>
      <p:boldItalic r:id="rId50"/>
    </p:embeddedFont>
    <p:embeddedFont>
      <p:font typeface="Roboto"/>
      <p:regular r:id="rId51"/>
      <p:bold r:id="rId52"/>
      <p:italic r:id="rId53"/>
      <p:boldItalic r:id="rId54"/>
    </p:embeddedFont>
    <p:embeddedFont>
      <p:font typeface="Open Sans"/>
      <p:regular r:id="rId55"/>
      <p:bold r:id="rId56"/>
      <p:italic r:id="rId57"/>
      <p:boldItalic r:id="rId5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36"/>
  </p:normalViewPr>
  <p:slideViewPr>
    <p:cSldViewPr snapToGrid="0">
      <p:cViewPr varScale="1">
        <p:scale>
          <a:sx n="179" d="100"/>
          <a:sy n="179" d="100"/>
        </p:scale>
        <p:origin x="2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font" Target="fonts/font1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8" Type="http://schemas.openxmlformats.org/officeDocument/2006/relationships/font" Target="fonts/font16.fntdata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font" Target="fonts/font14.fntdata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2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57" Type="http://schemas.openxmlformats.org/officeDocument/2006/relationships/font" Target="fonts/font1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DCBF8F-D647-42EE-8C9D-A8454403E19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15F460B-E54A-4F53-AE94-7858432E2E9F}">
      <dgm:prSet phldrT="[Text]"/>
      <dgm:spPr>
        <a:solidFill>
          <a:schemeClr val="bg2"/>
        </a:solidFill>
      </dgm:spPr>
      <dgm:t>
        <a:bodyPr/>
        <a:lstStyle/>
        <a:p>
          <a:r>
            <a:rPr lang="en-US" dirty="0"/>
            <a:t>root(/)</a:t>
          </a:r>
        </a:p>
      </dgm:t>
    </dgm:pt>
    <dgm:pt modelId="{0DAC7519-096A-4CC3-9EDB-5765E1B73E52}" type="parTrans" cxnId="{3B58E273-B9BB-4508-8C1C-738F55B3894C}">
      <dgm:prSet/>
      <dgm:spPr/>
      <dgm:t>
        <a:bodyPr/>
        <a:lstStyle/>
        <a:p>
          <a:endParaRPr lang="en-US"/>
        </a:p>
      </dgm:t>
    </dgm:pt>
    <dgm:pt modelId="{04CA635B-2A64-426C-9813-6EF86EFC1781}" type="sibTrans" cxnId="{3B58E273-B9BB-4508-8C1C-738F55B3894C}">
      <dgm:prSet/>
      <dgm:spPr/>
      <dgm:t>
        <a:bodyPr/>
        <a:lstStyle/>
        <a:p>
          <a:endParaRPr lang="en-US"/>
        </a:p>
      </dgm:t>
    </dgm:pt>
    <dgm:pt modelId="{2C1EBEF9-C93D-4193-BBE1-77AD12D39C2D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restricted</a:t>
          </a:r>
        </a:p>
      </dgm:t>
    </dgm:pt>
    <dgm:pt modelId="{E6D3DF1D-7973-45BD-B9F5-90D339C713F2}" type="parTrans" cxnId="{71BB1AF9-DC8B-47EE-81D3-5641CC29B1A9}">
      <dgm:prSet/>
      <dgm:spPr/>
      <dgm:t>
        <a:bodyPr/>
        <a:lstStyle/>
        <a:p>
          <a:endParaRPr lang="en-US"/>
        </a:p>
      </dgm:t>
    </dgm:pt>
    <dgm:pt modelId="{5E0789D3-34A5-4EC6-B4AB-AEA7319B217C}" type="sibTrans" cxnId="{71BB1AF9-DC8B-47EE-81D3-5641CC29B1A9}">
      <dgm:prSet/>
      <dgm:spPr/>
      <dgm:t>
        <a:bodyPr/>
        <a:lstStyle/>
        <a:p>
          <a:endParaRPr lang="en-US"/>
        </a:p>
      </dgm:t>
    </dgm:pt>
    <dgm:pt modelId="{97766C69-B1F9-41BE-81F2-63860DB4775C}">
      <dgm:prSet phldrT="[Text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dirty="0" err="1"/>
            <a:t>projectnb</a:t>
          </a:r>
          <a:endParaRPr lang="en-US" dirty="0"/>
        </a:p>
      </dgm:t>
    </dgm:pt>
    <dgm:pt modelId="{6ED59F50-3660-4913-AF9E-8A4B3925E6EC}" type="parTrans" cxnId="{39A393B8-C091-460D-8CBF-6DAAC91B7D86}">
      <dgm:prSet/>
      <dgm:spPr/>
      <dgm:t>
        <a:bodyPr/>
        <a:lstStyle/>
        <a:p>
          <a:endParaRPr lang="en-US"/>
        </a:p>
      </dgm:t>
    </dgm:pt>
    <dgm:pt modelId="{CA1519A5-B818-46B0-9821-84A4077179A7}" type="sibTrans" cxnId="{39A393B8-C091-460D-8CBF-6DAAC91B7D86}">
      <dgm:prSet/>
      <dgm:spPr/>
      <dgm:t>
        <a:bodyPr/>
        <a:lstStyle/>
        <a:p>
          <a:endParaRPr lang="en-US"/>
        </a:p>
      </dgm:t>
    </dgm:pt>
    <dgm:pt modelId="{574FC7BC-673B-4F58-92E7-7FB0B2C33643}">
      <dgm:prSet phldrT="[Text]"/>
      <dgm:spPr/>
      <dgm:t>
        <a:bodyPr/>
        <a:lstStyle/>
        <a:p>
          <a:r>
            <a:rPr lang="en-US" dirty="0"/>
            <a:t>project</a:t>
          </a:r>
        </a:p>
      </dgm:t>
    </dgm:pt>
    <dgm:pt modelId="{92BF65F0-E8BC-484E-956E-2F68A548D6D1}" type="parTrans" cxnId="{6ECE8CDD-AF1A-473C-8D20-46E6AE33F9B1}">
      <dgm:prSet/>
      <dgm:spPr/>
      <dgm:t>
        <a:bodyPr/>
        <a:lstStyle/>
        <a:p>
          <a:endParaRPr lang="en-US"/>
        </a:p>
      </dgm:t>
    </dgm:pt>
    <dgm:pt modelId="{6222B5AD-FEC2-4720-9586-875BADCA0C1A}" type="sibTrans" cxnId="{6ECE8CDD-AF1A-473C-8D20-46E6AE33F9B1}">
      <dgm:prSet/>
      <dgm:spPr/>
      <dgm:t>
        <a:bodyPr/>
        <a:lstStyle/>
        <a:p>
          <a:endParaRPr lang="en-US"/>
        </a:p>
      </dgm:t>
    </dgm:pt>
    <dgm:pt modelId="{97432469-171E-4A8C-A7E8-72D65EB085B2}">
      <dgm:prSet/>
      <dgm:spPr>
        <a:solidFill>
          <a:srgbClr val="FFC000"/>
        </a:solidFill>
      </dgm:spPr>
      <dgm:t>
        <a:bodyPr/>
        <a:lstStyle/>
        <a:p>
          <a:r>
            <a:rPr lang="en-US" dirty="0"/>
            <a:t>protected</a:t>
          </a:r>
        </a:p>
      </dgm:t>
    </dgm:pt>
    <dgm:pt modelId="{503F8B78-51CC-477C-9D07-AD109D2495C4}" type="parTrans" cxnId="{8CF0A3BB-A2E2-40CC-AEE1-D1EA275EF25B}">
      <dgm:prSet/>
      <dgm:spPr/>
      <dgm:t>
        <a:bodyPr/>
        <a:lstStyle/>
        <a:p>
          <a:endParaRPr lang="en-US"/>
        </a:p>
      </dgm:t>
    </dgm:pt>
    <dgm:pt modelId="{54653EF2-906D-401C-B9BD-7E77F47EF161}" type="sibTrans" cxnId="{8CF0A3BB-A2E2-40CC-AEE1-D1EA275EF25B}">
      <dgm:prSet/>
      <dgm:spPr/>
      <dgm:t>
        <a:bodyPr/>
        <a:lstStyle/>
        <a:p>
          <a:endParaRPr lang="en-US"/>
        </a:p>
      </dgm:t>
    </dgm:pt>
    <dgm:pt modelId="{34AD0061-25E7-410F-9754-FBBC58B4157D}">
      <dgm:prSet/>
      <dgm:spPr/>
      <dgm:t>
        <a:bodyPr/>
        <a:lstStyle/>
        <a:p>
          <a:r>
            <a:rPr lang="en-US" dirty="0"/>
            <a:t>wax-</a:t>
          </a:r>
          <a:r>
            <a:rPr lang="en-US" dirty="0" err="1"/>
            <a:t>dk</a:t>
          </a:r>
          <a:endParaRPr lang="en-US" dirty="0"/>
        </a:p>
      </dgm:t>
    </dgm:pt>
    <dgm:pt modelId="{743D8324-6D61-4517-8ABF-20EBAA1934FF}" type="parTrans" cxnId="{9BD96EB2-7FEF-4EA1-BE96-4CA4C9EABFE2}">
      <dgm:prSet/>
      <dgm:spPr/>
      <dgm:t>
        <a:bodyPr/>
        <a:lstStyle/>
        <a:p>
          <a:endParaRPr lang="en-US"/>
        </a:p>
      </dgm:t>
    </dgm:pt>
    <dgm:pt modelId="{996FC3B5-210A-4CD1-9560-FEA4BFE66EEF}" type="sibTrans" cxnId="{9BD96EB2-7FEF-4EA1-BE96-4CA4C9EABFE2}">
      <dgm:prSet/>
      <dgm:spPr/>
      <dgm:t>
        <a:bodyPr/>
        <a:lstStyle/>
        <a:p>
          <a:endParaRPr lang="en-US"/>
        </a:p>
      </dgm:t>
    </dgm:pt>
    <dgm:pt modelId="{1DE7C835-21C8-4D70-A487-BC79C1824C52}">
      <dgm:prSet/>
      <dgm:spPr/>
      <dgm:t>
        <a:bodyPr/>
        <a:lstStyle/>
        <a:p>
          <a:r>
            <a:rPr lang="en-US" dirty="0"/>
            <a:t>wax-</a:t>
          </a:r>
          <a:r>
            <a:rPr lang="en-US" dirty="0" err="1"/>
            <a:t>es</a:t>
          </a:r>
          <a:endParaRPr lang="en-US" dirty="0"/>
        </a:p>
      </dgm:t>
    </dgm:pt>
    <dgm:pt modelId="{1D828AE6-B930-4B4E-B8D4-79EF81EFD9D1}" type="parTrans" cxnId="{A0D4F69C-5F2E-4BB3-8A86-8790283ECA7E}">
      <dgm:prSet/>
      <dgm:spPr/>
      <dgm:t>
        <a:bodyPr/>
        <a:lstStyle/>
        <a:p>
          <a:endParaRPr lang="en-US"/>
        </a:p>
      </dgm:t>
    </dgm:pt>
    <dgm:pt modelId="{7B81075F-A0F3-4485-9A85-5EF7821717BF}" type="sibTrans" cxnId="{A0D4F69C-5F2E-4BB3-8A86-8790283ECA7E}">
      <dgm:prSet/>
      <dgm:spPr/>
      <dgm:t>
        <a:bodyPr/>
        <a:lstStyle/>
        <a:p>
          <a:endParaRPr lang="en-US"/>
        </a:p>
      </dgm:t>
    </dgm:pt>
    <dgm:pt modelId="{1926F7E8-9096-471A-BB5F-F237A2353054}">
      <dgm:prSet/>
      <dgm:spPr>
        <a:solidFill>
          <a:srgbClr val="C00000"/>
        </a:solidFill>
      </dgm:spPr>
      <dgm:t>
        <a:bodyPr/>
        <a:lstStyle/>
        <a:p>
          <a:r>
            <a:rPr lang="en-US" dirty="0" err="1"/>
            <a:t>projectnb</a:t>
          </a:r>
          <a:endParaRPr lang="en-US" dirty="0"/>
        </a:p>
      </dgm:t>
    </dgm:pt>
    <dgm:pt modelId="{E4C431D8-D58F-415C-8C02-8964ACDEDE3B}" type="parTrans" cxnId="{8BE22E61-1A80-4E7A-98BE-F0F7F5D9D4EC}">
      <dgm:prSet/>
      <dgm:spPr/>
      <dgm:t>
        <a:bodyPr/>
        <a:lstStyle/>
        <a:p>
          <a:endParaRPr lang="en-US"/>
        </a:p>
      </dgm:t>
    </dgm:pt>
    <dgm:pt modelId="{16E95C39-C12B-4B56-83F0-6C854A1D592B}" type="sibTrans" cxnId="{8BE22E61-1A80-4E7A-98BE-F0F7F5D9D4EC}">
      <dgm:prSet/>
      <dgm:spPr/>
      <dgm:t>
        <a:bodyPr/>
        <a:lstStyle/>
        <a:p>
          <a:endParaRPr lang="en-US"/>
        </a:p>
      </dgm:t>
    </dgm:pt>
    <dgm:pt modelId="{84665832-36A8-402B-8D20-50AACCF3346A}">
      <dgm:prSet/>
      <dgm:spPr>
        <a:solidFill>
          <a:srgbClr val="C00000"/>
        </a:solidFill>
      </dgm:spPr>
      <dgm:t>
        <a:bodyPr/>
        <a:lstStyle/>
        <a:p>
          <a:r>
            <a:rPr lang="en-US" dirty="0" err="1"/>
            <a:t>waxmanlab</a:t>
          </a:r>
          <a:endParaRPr lang="en-US" dirty="0"/>
        </a:p>
      </dgm:t>
    </dgm:pt>
    <dgm:pt modelId="{D0B012E9-615C-4B40-BCD6-3232EE13A05C}" type="parTrans" cxnId="{F1C8EE9B-66CD-4942-89A9-4B731A457B66}">
      <dgm:prSet/>
      <dgm:spPr/>
      <dgm:t>
        <a:bodyPr/>
        <a:lstStyle/>
        <a:p>
          <a:endParaRPr lang="en-US"/>
        </a:p>
      </dgm:t>
    </dgm:pt>
    <dgm:pt modelId="{7B203AE7-ADE0-4CE4-AACB-98BFCA4411A4}" type="sibTrans" cxnId="{F1C8EE9B-66CD-4942-89A9-4B731A457B66}">
      <dgm:prSet/>
      <dgm:spPr/>
      <dgm:t>
        <a:bodyPr/>
        <a:lstStyle/>
        <a:p>
          <a:endParaRPr lang="en-US"/>
        </a:p>
      </dgm:t>
    </dgm:pt>
    <dgm:pt modelId="{3142C541-55DB-4DF2-8A54-6C5BE29C9493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dirty="0"/>
            <a:t>wax-</a:t>
          </a:r>
          <a:r>
            <a:rPr lang="en-US" dirty="0" err="1"/>
            <a:t>dk</a:t>
          </a:r>
          <a:endParaRPr lang="en-US" dirty="0"/>
        </a:p>
      </dgm:t>
    </dgm:pt>
    <dgm:pt modelId="{D97A659E-4E13-419D-B40F-D0B7570A8942}" type="parTrans" cxnId="{18A629F0-EC2F-4032-9CAF-7EB12DFBC26E}">
      <dgm:prSet/>
      <dgm:spPr/>
      <dgm:t>
        <a:bodyPr/>
        <a:lstStyle/>
        <a:p>
          <a:endParaRPr lang="en-US"/>
        </a:p>
      </dgm:t>
    </dgm:pt>
    <dgm:pt modelId="{3B89DAC8-40E3-4D32-980E-6BF7EF63110F}" type="sibTrans" cxnId="{18A629F0-EC2F-4032-9CAF-7EB12DFBC26E}">
      <dgm:prSet/>
      <dgm:spPr/>
      <dgm:t>
        <a:bodyPr/>
        <a:lstStyle/>
        <a:p>
          <a:endParaRPr lang="en-US"/>
        </a:p>
      </dgm:t>
    </dgm:pt>
    <dgm:pt modelId="{6CC0C114-8D73-4C58-B98B-AAD0ADFD66A7}">
      <dgm:prSet/>
      <dgm:spPr>
        <a:solidFill>
          <a:srgbClr val="FFC000"/>
        </a:solidFill>
      </dgm:spPr>
      <dgm:t>
        <a:bodyPr/>
        <a:lstStyle/>
        <a:p>
          <a:r>
            <a:rPr lang="en-US" dirty="0"/>
            <a:t>projects</a:t>
          </a:r>
        </a:p>
      </dgm:t>
    </dgm:pt>
    <dgm:pt modelId="{CD9AE14D-F6FD-4969-9B31-FDBF275030A9}" type="parTrans" cxnId="{B16E4B6B-AC49-48CB-A64A-3D3DDDDE7B1B}">
      <dgm:prSet/>
      <dgm:spPr/>
      <dgm:t>
        <a:bodyPr/>
        <a:lstStyle/>
        <a:p>
          <a:endParaRPr lang="en-US"/>
        </a:p>
      </dgm:t>
    </dgm:pt>
    <dgm:pt modelId="{CDDFDF58-1D5D-48C9-AA5E-7911386D297A}" type="sibTrans" cxnId="{B16E4B6B-AC49-48CB-A64A-3D3DDDDE7B1B}">
      <dgm:prSet/>
      <dgm:spPr/>
      <dgm:t>
        <a:bodyPr/>
        <a:lstStyle/>
        <a:p>
          <a:endParaRPr lang="en-US"/>
        </a:p>
      </dgm:t>
    </dgm:pt>
    <dgm:pt modelId="{6F531475-3251-45D0-ADFB-35D91FCD0F07}">
      <dgm:prSet/>
      <dgm:spPr>
        <a:solidFill>
          <a:srgbClr val="FFC000"/>
        </a:solidFill>
      </dgm:spPr>
      <dgm:t>
        <a:bodyPr/>
        <a:lstStyle/>
        <a:p>
          <a:r>
            <a:rPr lang="en-US" dirty="0" err="1"/>
            <a:t>waxmanlab</a:t>
          </a:r>
          <a:endParaRPr lang="en-US" dirty="0"/>
        </a:p>
      </dgm:t>
    </dgm:pt>
    <dgm:pt modelId="{C069E87A-B817-40FD-9005-694587C1E632}" type="parTrans" cxnId="{32D0FED6-9D67-4F52-985B-66677BD71FDA}">
      <dgm:prSet/>
      <dgm:spPr/>
      <dgm:t>
        <a:bodyPr/>
        <a:lstStyle/>
        <a:p>
          <a:endParaRPr lang="en-US"/>
        </a:p>
      </dgm:t>
    </dgm:pt>
    <dgm:pt modelId="{AA17B90F-CBFA-47F1-8C9F-50829E7CFC4F}" type="sibTrans" cxnId="{32D0FED6-9D67-4F52-985B-66677BD71FDA}">
      <dgm:prSet/>
      <dgm:spPr/>
      <dgm:t>
        <a:bodyPr/>
        <a:lstStyle/>
        <a:p>
          <a:endParaRPr lang="en-US"/>
        </a:p>
      </dgm:t>
    </dgm:pt>
    <dgm:pt modelId="{1B3CFF39-0522-4C3F-B5AB-99234EF31C1B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dirty="0"/>
            <a:t>wax-</a:t>
          </a:r>
          <a:r>
            <a:rPr lang="en-US" dirty="0" err="1"/>
            <a:t>es</a:t>
          </a:r>
          <a:endParaRPr lang="en-US" dirty="0"/>
        </a:p>
      </dgm:t>
    </dgm:pt>
    <dgm:pt modelId="{336B524A-F280-4EBA-8B0D-B76FE2187C71}" type="parTrans" cxnId="{FD2D9CE2-91A3-44DF-800D-0E88F2A9C395}">
      <dgm:prSet/>
      <dgm:spPr/>
      <dgm:t>
        <a:bodyPr/>
        <a:lstStyle/>
        <a:p>
          <a:endParaRPr lang="en-US"/>
        </a:p>
      </dgm:t>
    </dgm:pt>
    <dgm:pt modelId="{701FF51D-453B-49A1-9BD8-C124ACC0F8B3}" type="sibTrans" cxnId="{FD2D9CE2-91A3-44DF-800D-0E88F2A9C395}">
      <dgm:prSet/>
      <dgm:spPr/>
      <dgm:t>
        <a:bodyPr/>
        <a:lstStyle/>
        <a:p>
          <a:endParaRPr lang="en-US"/>
        </a:p>
      </dgm:t>
    </dgm:pt>
    <dgm:pt modelId="{D63AA7B6-F5BD-4AB0-897B-B7D67A907A47}">
      <dgm:prSet/>
      <dgm:spPr>
        <a:solidFill>
          <a:srgbClr val="7030A0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net</a:t>
          </a:r>
        </a:p>
      </dgm:t>
    </dgm:pt>
    <dgm:pt modelId="{6F0BC59B-1ADC-46D5-9169-1F876BF2939F}" type="parTrans" cxnId="{10EADCF8-C4CA-473A-A8A9-24A1CDBBBE00}">
      <dgm:prSet/>
      <dgm:spPr/>
      <dgm:t>
        <a:bodyPr/>
        <a:lstStyle/>
        <a:p>
          <a:endParaRPr lang="en-US"/>
        </a:p>
      </dgm:t>
    </dgm:pt>
    <dgm:pt modelId="{DC9A20DF-C9A6-4C9D-A1D4-70096E3E0DD5}" type="sibTrans" cxnId="{10EADCF8-C4CA-473A-A8A9-24A1CDBBBE00}">
      <dgm:prSet/>
      <dgm:spPr/>
      <dgm:t>
        <a:bodyPr/>
        <a:lstStyle/>
        <a:p>
          <a:endParaRPr lang="en-US"/>
        </a:p>
      </dgm:t>
    </dgm:pt>
    <dgm:pt modelId="{CD64055A-4D49-4B06-9410-2EDECF624247}">
      <dgm:prSet/>
      <dgm:spPr>
        <a:solidFill>
          <a:srgbClr val="7030A0"/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waxman</a:t>
          </a:r>
          <a:r>
            <a:rPr lang="en-US" dirty="0">
              <a:solidFill>
                <a:schemeClr val="bg1"/>
              </a:solidFill>
            </a:rPr>
            <a:t>-server</a:t>
          </a:r>
        </a:p>
      </dgm:t>
    </dgm:pt>
    <dgm:pt modelId="{DAF38266-4F27-49D5-90A1-F6CDFA921C61}" type="parTrans" cxnId="{1D0F4112-1D1F-4033-81D6-2E5D5CFF90A1}">
      <dgm:prSet/>
      <dgm:spPr/>
      <dgm:t>
        <a:bodyPr/>
        <a:lstStyle/>
        <a:p>
          <a:endParaRPr lang="en-US"/>
        </a:p>
      </dgm:t>
    </dgm:pt>
    <dgm:pt modelId="{5B0D7534-69FF-422F-9218-AEDE5A5C6E01}" type="sibTrans" cxnId="{1D0F4112-1D1F-4033-81D6-2E5D5CFF90A1}">
      <dgm:prSet/>
      <dgm:spPr/>
      <dgm:t>
        <a:bodyPr/>
        <a:lstStyle/>
        <a:p>
          <a:endParaRPr lang="en-US"/>
        </a:p>
      </dgm:t>
    </dgm:pt>
    <dgm:pt modelId="{2D660B21-C28A-4C8C-AF6A-502243EA47F8}">
      <dgm:prSet/>
      <dgm:spPr>
        <a:solidFill>
          <a:srgbClr val="7030A0"/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mnt</a:t>
          </a:r>
          <a:endParaRPr lang="en-US" dirty="0">
            <a:solidFill>
              <a:schemeClr val="bg1"/>
            </a:solidFill>
          </a:endParaRPr>
        </a:p>
      </dgm:t>
    </dgm:pt>
    <dgm:pt modelId="{DED0DE75-B991-427B-8D9E-C541F342AAAF}" type="parTrans" cxnId="{0221A547-B3B2-4DDD-9D72-3E844CDE75C6}">
      <dgm:prSet/>
      <dgm:spPr/>
      <dgm:t>
        <a:bodyPr/>
        <a:lstStyle/>
        <a:p>
          <a:endParaRPr lang="en-US"/>
        </a:p>
      </dgm:t>
    </dgm:pt>
    <dgm:pt modelId="{9C5F3BA3-7F97-4A49-A370-936AF424827A}" type="sibTrans" cxnId="{0221A547-B3B2-4DDD-9D72-3E844CDE75C6}">
      <dgm:prSet/>
      <dgm:spPr/>
      <dgm:t>
        <a:bodyPr/>
        <a:lstStyle/>
        <a:p>
          <a:endParaRPr lang="en-US"/>
        </a:p>
      </dgm:t>
    </dgm:pt>
    <dgm:pt modelId="{72796F52-4B31-464D-ADD8-110758046CF5}">
      <dgm:prSet/>
      <dgm:spPr>
        <a:solidFill>
          <a:srgbClr val="7030A0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data</a:t>
          </a:r>
        </a:p>
      </dgm:t>
    </dgm:pt>
    <dgm:pt modelId="{40A09900-F09A-4CB0-A090-FE971A3EE210}" type="parTrans" cxnId="{E3F66156-C7C8-4E2B-AD92-93FA158AB609}">
      <dgm:prSet/>
      <dgm:spPr/>
      <dgm:t>
        <a:bodyPr/>
        <a:lstStyle/>
        <a:p>
          <a:endParaRPr lang="en-US"/>
        </a:p>
      </dgm:t>
    </dgm:pt>
    <dgm:pt modelId="{0A4FC051-519C-47AF-A381-D090648A695D}" type="sibTrans" cxnId="{E3F66156-C7C8-4E2B-AD92-93FA158AB609}">
      <dgm:prSet/>
      <dgm:spPr/>
      <dgm:t>
        <a:bodyPr/>
        <a:lstStyle/>
        <a:p>
          <a:endParaRPr lang="en-US"/>
        </a:p>
      </dgm:t>
    </dgm:pt>
    <dgm:pt modelId="{21E8B96A-EFEF-40C8-B0B9-089D224DD15F}" type="pres">
      <dgm:prSet presAssocID="{F6DCBF8F-D647-42EE-8C9D-A8454403E19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D380068-6F2B-4DEE-A3A6-97BA4A6AEF61}" type="pres">
      <dgm:prSet presAssocID="{A15F460B-E54A-4F53-AE94-7858432E2E9F}" presName="hierRoot1" presStyleCnt="0">
        <dgm:presLayoutVars>
          <dgm:hierBranch val="init"/>
        </dgm:presLayoutVars>
      </dgm:prSet>
      <dgm:spPr/>
    </dgm:pt>
    <dgm:pt modelId="{4A20953D-D004-4D19-A407-C3609EFEED3E}" type="pres">
      <dgm:prSet presAssocID="{A15F460B-E54A-4F53-AE94-7858432E2E9F}" presName="rootComposite1" presStyleCnt="0"/>
      <dgm:spPr/>
    </dgm:pt>
    <dgm:pt modelId="{99BDFECF-3A1F-4270-AACD-8D2DFDF4B963}" type="pres">
      <dgm:prSet presAssocID="{A15F460B-E54A-4F53-AE94-7858432E2E9F}" presName="rootText1" presStyleLbl="node0" presStyleIdx="0" presStyleCnt="1" custScaleX="86326" custScaleY="48742" custLinFactNeighborX="829" custLinFactNeighborY="-25698">
        <dgm:presLayoutVars>
          <dgm:chPref val="3"/>
        </dgm:presLayoutVars>
      </dgm:prSet>
      <dgm:spPr/>
    </dgm:pt>
    <dgm:pt modelId="{8149C022-1B03-4249-BB9B-E0F07BD4638D}" type="pres">
      <dgm:prSet presAssocID="{A15F460B-E54A-4F53-AE94-7858432E2E9F}" presName="rootConnector1" presStyleLbl="node1" presStyleIdx="0" presStyleCnt="0"/>
      <dgm:spPr/>
    </dgm:pt>
    <dgm:pt modelId="{A3CE469C-585E-4750-8519-6C9A73DBE143}" type="pres">
      <dgm:prSet presAssocID="{A15F460B-E54A-4F53-AE94-7858432E2E9F}" presName="hierChild2" presStyleCnt="0"/>
      <dgm:spPr/>
    </dgm:pt>
    <dgm:pt modelId="{18FEA60F-75BB-466E-8B16-D6733C86F266}" type="pres">
      <dgm:prSet presAssocID="{E6D3DF1D-7973-45BD-B9F5-90D339C713F2}" presName="Name37" presStyleLbl="parChTrans1D2" presStyleIdx="0" presStyleCnt="5"/>
      <dgm:spPr/>
    </dgm:pt>
    <dgm:pt modelId="{219F8DF9-00E6-42CB-BAD7-3A5C3095B574}" type="pres">
      <dgm:prSet presAssocID="{2C1EBEF9-C93D-4193-BBE1-77AD12D39C2D}" presName="hierRoot2" presStyleCnt="0">
        <dgm:presLayoutVars>
          <dgm:hierBranch val="init"/>
        </dgm:presLayoutVars>
      </dgm:prSet>
      <dgm:spPr/>
    </dgm:pt>
    <dgm:pt modelId="{24F509B3-8C0F-43EC-A9AE-2AE24DDDD948}" type="pres">
      <dgm:prSet presAssocID="{2C1EBEF9-C93D-4193-BBE1-77AD12D39C2D}" presName="rootComposite" presStyleCnt="0"/>
      <dgm:spPr/>
    </dgm:pt>
    <dgm:pt modelId="{D37640B0-E804-43ED-85D1-B47A940E91E8}" type="pres">
      <dgm:prSet presAssocID="{2C1EBEF9-C93D-4193-BBE1-77AD12D39C2D}" presName="rootText" presStyleLbl="node2" presStyleIdx="0" presStyleCnt="5" custScaleX="72561" custScaleY="47333">
        <dgm:presLayoutVars>
          <dgm:chPref val="3"/>
        </dgm:presLayoutVars>
      </dgm:prSet>
      <dgm:spPr/>
    </dgm:pt>
    <dgm:pt modelId="{655BBA60-368A-4965-ADDC-9A010B6BA7A2}" type="pres">
      <dgm:prSet presAssocID="{2C1EBEF9-C93D-4193-BBE1-77AD12D39C2D}" presName="rootConnector" presStyleLbl="node2" presStyleIdx="0" presStyleCnt="5"/>
      <dgm:spPr/>
    </dgm:pt>
    <dgm:pt modelId="{3B7FE2EF-9ADB-4225-9FC6-B0024BBC8089}" type="pres">
      <dgm:prSet presAssocID="{2C1EBEF9-C93D-4193-BBE1-77AD12D39C2D}" presName="hierChild4" presStyleCnt="0"/>
      <dgm:spPr/>
    </dgm:pt>
    <dgm:pt modelId="{51930D67-6B2B-4584-8BBA-A38DB95F917D}" type="pres">
      <dgm:prSet presAssocID="{E4C431D8-D58F-415C-8C02-8964ACDEDE3B}" presName="Name37" presStyleLbl="parChTrans1D3" presStyleIdx="0" presStyleCnt="7"/>
      <dgm:spPr/>
    </dgm:pt>
    <dgm:pt modelId="{3FEEB958-6132-4758-9FEB-74D5E53248F1}" type="pres">
      <dgm:prSet presAssocID="{1926F7E8-9096-471A-BB5F-F237A2353054}" presName="hierRoot2" presStyleCnt="0">
        <dgm:presLayoutVars>
          <dgm:hierBranch val="init"/>
        </dgm:presLayoutVars>
      </dgm:prSet>
      <dgm:spPr/>
    </dgm:pt>
    <dgm:pt modelId="{7A751190-FAD5-4633-A73D-C09C1F2C789F}" type="pres">
      <dgm:prSet presAssocID="{1926F7E8-9096-471A-BB5F-F237A2353054}" presName="rootComposite" presStyleCnt="0"/>
      <dgm:spPr/>
    </dgm:pt>
    <dgm:pt modelId="{115D425F-5839-4882-B8C1-1EF7ABBEE65E}" type="pres">
      <dgm:prSet presAssocID="{1926F7E8-9096-471A-BB5F-F237A2353054}" presName="rootText" presStyleLbl="node3" presStyleIdx="0" presStyleCnt="7" custScaleX="76970" custScaleY="39427">
        <dgm:presLayoutVars>
          <dgm:chPref val="3"/>
        </dgm:presLayoutVars>
      </dgm:prSet>
      <dgm:spPr/>
    </dgm:pt>
    <dgm:pt modelId="{02C9A6FD-4C9F-4954-BB72-2B82FE240603}" type="pres">
      <dgm:prSet presAssocID="{1926F7E8-9096-471A-BB5F-F237A2353054}" presName="rootConnector" presStyleLbl="node3" presStyleIdx="0" presStyleCnt="7"/>
      <dgm:spPr/>
    </dgm:pt>
    <dgm:pt modelId="{025A5A25-0EB9-4BFE-9A47-865A27A77F95}" type="pres">
      <dgm:prSet presAssocID="{1926F7E8-9096-471A-BB5F-F237A2353054}" presName="hierChild4" presStyleCnt="0"/>
      <dgm:spPr/>
    </dgm:pt>
    <dgm:pt modelId="{0C5A9B5E-4F55-49B0-8370-4B27D1D2BC2E}" type="pres">
      <dgm:prSet presAssocID="{D0B012E9-615C-4B40-BCD6-3232EE13A05C}" presName="Name37" presStyleLbl="parChTrans1D4" presStyleIdx="0" presStyleCnt="4"/>
      <dgm:spPr/>
    </dgm:pt>
    <dgm:pt modelId="{9C561082-25D5-449E-9E57-A9DF67AF4B9D}" type="pres">
      <dgm:prSet presAssocID="{84665832-36A8-402B-8D20-50AACCF3346A}" presName="hierRoot2" presStyleCnt="0">
        <dgm:presLayoutVars>
          <dgm:hierBranch val="init"/>
        </dgm:presLayoutVars>
      </dgm:prSet>
      <dgm:spPr/>
    </dgm:pt>
    <dgm:pt modelId="{124E4C8B-EBEF-48A5-811C-910054CED185}" type="pres">
      <dgm:prSet presAssocID="{84665832-36A8-402B-8D20-50AACCF3346A}" presName="rootComposite" presStyleCnt="0"/>
      <dgm:spPr/>
    </dgm:pt>
    <dgm:pt modelId="{8DFB6AED-E37C-442E-BF50-D9C234A13F70}" type="pres">
      <dgm:prSet presAssocID="{84665832-36A8-402B-8D20-50AACCF3346A}" presName="rootText" presStyleLbl="node4" presStyleIdx="0" presStyleCnt="4" custScaleX="81623" custScaleY="36640">
        <dgm:presLayoutVars>
          <dgm:chPref val="3"/>
        </dgm:presLayoutVars>
      </dgm:prSet>
      <dgm:spPr/>
    </dgm:pt>
    <dgm:pt modelId="{74B4FF5F-60D3-4BE6-BDBE-9541920DB8F1}" type="pres">
      <dgm:prSet presAssocID="{84665832-36A8-402B-8D20-50AACCF3346A}" presName="rootConnector" presStyleLbl="node4" presStyleIdx="0" presStyleCnt="4"/>
      <dgm:spPr/>
    </dgm:pt>
    <dgm:pt modelId="{4A97C5B8-2CE4-4D13-8702-38EBCDACAE4C}" type="pres">
      <dgm:prSet presAssocID="{84665832-36A8-402B-8D20-50AACCF3346A}" presName="hierChild4" presStyleCnt="0"/>
      <dgm:spPr/>
    </dgm:pt>
    <dgm:pt modelId="{8DBD863A-9865-4574-B220-5E8136019A82}" type="pres">
      <dgm:prSet presAssocID="{84665832-36A8-402B-8D20-50AACCF3346A}" presName="hierChild5" presStyleCnt="0"/>
      <dgm:spPr/>
    </dgm:pt>
    <dgm:pt modelId="{D6121E0E-D883-4A49-9922-3A378DD2106E}" type="pres">
      <dgm:prSet presAssocID="{1926F7E8-9096-471A-BB5F-F237A2353054}" presName="hierChild5" presStyleCnt="0"/>
      <dgm:spPr/>
    </dgm:pt>
    <dgm:pt modelId="{2C2B6B53-FC16-4D0C-BE7B-E1526818B878}" type="pres">
      <dgm:prSet presAssocID="{2C1EBEF9-C93D-4193-BBE1-77AD12D39C2D}" presName="hierChild5" presStyleCnt="0"/>
      <dgm:spPr/>
    </dgm:pt>
    <dgm:pt modelId="{F3081A98-B38A-41E8-BF40-A05A613E8D1A}" type="pres">
      <dgm:prSet presAssocID="{6ED59F50-3660-4913-AF9E-8A4B3925E6EC}" presName="Name37" presStyleLbl="parChTrans1D2" presStyleIdx="1" presStyleCnt="5"/>
      <dgm:spPr/>
    </dgm:pt>
    <dgm:pt modelId="{AD40367B-11D5-413E-AB99-63BA6D978C00}" type="pres">
      <dgm:prSet presAssocID="{97766C69-B1F9-41BE-81F2-63860DB4775C}" presName="hierRoot2" presStyleCnt="0">
        <dgm:presLayoutVars>
          <dgm:hierBranch val="init"/>
        </dgm:presLayoutVars>
      </dgm:prSet>
      <dgm:spPr/>
    </dgm:pt>
    <dgm:pt modelId="{C452830F-25C8-4EE9-8786-2B2D7E9FB3E3}" type="pres">
      <dgm:prSet presAssocID="{97766C69-B1F9-41BE-81F2-63860DB4775C}" presName="rootComposite" presStyleCnt="0"/>
      <dgm:spPr/>
    </dgm:pt>
    <dgm:pt modelId="{064879FB-BBAB-4E0B-9A4A-502EAB70FF24}" type="pres">
      <dgm:prSet presAssocID="{97766C69-B1F9-41BE-81F2-63860DB4775C}" presName="rootText" presStyleLbl="node2" presStyleIdx="1" presStyleCnt="5" custScaleX="95384" custScaleY="49045">
        <dgm:presLayoutVars>
          <dgm:chPref val="3"/>
        </dgm:presLayoutVars>
      </dgm:prSet>
      <dgm:spPr/>
    </dgm:pt>
    <dgm:pt modelId="{7D2F9104-1F7A-4CE5-9FBF-9694A42953DF}" type="pres">
      <dgm:prSet presAssocID="{97766C69-B1F9-41BE-81F2-63860DB4775C}" presName="rootConnector" presStyleLbl="node2" presStyleIdx="1" presStyleCnt="5"/>
      <dgm:spPr/>
    </dgm:pt>
    <dgm:pt modelId="{4741273F-A760-4290-AC93-1DDF37CD1C83}" type="pres">
      <dgm:prSet presAssocID="{97766C69-B1F9-41BE-81F2-63860DB4775C}" presName="hierChild4" presStyleCnt="0"/>
      <dgm:spPr/>
    </dgm:pt>
    <dgm:pt modelId="{01F84E4B-FD58-473C-8DE7-B8A5FAE94C41}" type="pres">
      <dgm:prSet presAssocID="{D97A659E-4E13-419D-B40F-D0B7570A8942}" presName="Name37" presStyleLbl="parChTrans1D3" presStyleIdx="1" presStyleCnt="7"/>
      <dgm:spPr/>
    </dgm:pt>
    <dgm:pt modelId="{72055AFE-6E14-43E1-AA0B-B873F57AC67E}" type="pres">
      <dgm:prSet presAssocID="{3142C541-55DB-4DF2-8A54-6C5BE29C9493}" presName="hierRoot2" presStyleCnt="0">
        <dgm:presLayoutVars>
          <dgm:hierBranch val="init"/>
        </dgm:presLayoutVars>
      </dgm:prSet>
      <dgm:spPr/>
    </dgm:pt>
    <dgm:pt modelId="{E3C3566F-34C8-4767-AC2E-B513DB04DEEA}" type="pres">
      <dgm:prSet presAssocID="{3142C541-55DB-4DF2-8A54-6C5BE29C9493}" presName="rootComposite" presStyleCnt="0"/>
      <dgm:spPr/>
    </dgm:pt>
    <dgm:pt modelId="{DB2C15E3-1B14-4EF4-9C44-2A78AD5F22A4}" type="pres">
      <dgm:prSet presAssocID="{3142C541-55DB-4DF2-8A54-6C5BE29C9493}" presName="rootText" presStyleLbl="node3" presStyleIdx="1" presStyleCnt="7" custScaleX="55393" custScaleY="32276" custLinFactNeighborX="415" custLinFactNeighborY="-8290">
        <dgm:presLayoutVars>
          <dgm:chPref val="3"/>
        </dgm:presLayoutVars>
      </dgm:prSet>
      <dgm:spPr/>
    </dgm:pt>
    <dgm:pt modelId="{45D6F588-56AE-4804-9B09-430D2E776A52}" type="pres">
      <dgm:prSet presAssocID="{3142C541-55DB-4DF2-8A54-6C5BE29C9493}" presName="rootConnector" presStyleLbl="node3" presStyleIdx="1" presStyleCnt="7"/>
      <dgm:spPr/>
    </dgm:pt>
    <dgm:pt modelId="{FAE7600A-D533-4E59-AF28-E47900FC0D8A}" type="pres">
      <dgm:prSet presAssocID="{3142C541-55DB-4DF2-8A54-6C5BE29C9493}" presName="hierChild4" presStyleCnt="0"/>
      <dgm:spPr/>
    </dgm:pt>
    <dgm:pt modelId="{C9892663-A6D5-4F28-AC70-832A045229CD}" type="pres">
      <dgm:prSet presAssocID="{3142C541-55DB-4DF2-8A54-6C5BE29C9493}" presName="hierChild5" presStyleCnt="0"/>
      <dgm:spPr/>
    </dgm:pt>
    <dgm:pt modelId="{5A1545FF-98C9-4D8B-97D0-AE8070479AF5}" type="pres">
      <dgm:prSet presAssocID="{336B524A-F280-4EBA-8B0D-B76FE2187C71}" presName="Name37" presStyleLbl="parChTrans1D3" presStyleIdx="2" presStyleCnt="7"/>
      <dgm:spPr/>
    </dgm:pt>
    <dgm:pt modelId="{BE51070F-CB35-49A2-8217-4315597EE2B7}" type="pres">
      <dgm:prSet presAssocID="{1B3CFF39-0522-4C3F-B5AB-99234EF31C1B}" presName="hierRoot2" presStyleCnt="0">
        <dgm:presLayoutVars>
          <dgm:hierBranch val="init"/>
        </dgm:presLayoutVars>
      </dgm:prSet>
      <dgm:spPr/>
    </dgm:pt>
    <dgm:pt modelId="{0082451A-3C0B-49FD-90FA-0767A4FA8000}" type="pres">
      <dgm:prSet presAssocID="{1B3CFF39-0522-4C3F-B5AB-99234EF31C1B}" presName="rootComposite" presStyleCnt="0"/>
      <dgm:spPr/>
    </dgm:pt>
    <dgm:pt modelId="{813BDAA4-2726-47C8-BDD4-74B80DAAF6EE}" type="pres">
      <dgm:prSet presAssocID="{1B3CFF39-0522-4C3F-B5AB-99234EF31C1B}" presName="rootText" presStyleLbl="node3" presStyleIdx="2" presStyleCnt="7" custScaleX="52622" custScaleY="34699" custLinFactNeighborX="1244" custLinFactNeighborY="-22383">
        <dgm:presLayoutVars>
          <dgm:chPref val="3"/>
        </dgm:presLayoutVars>
      </dgm:prSet>
      <dgm:spPr/>
    </dgm:pt>
    <dgm:pt modelId="{3BB3055B-5FCA-4125-BDCB-54AEDD96724B}" type="pres">
      <dgm:prSet presAssocID="{1B3CFF39-0522-4C3F-B5AB-99234EF31C1B}" presName="rootConnector" presStyleLbl="node3" presStyleIdx="2" presStyleCnt="7"/>
      <dgm:spPr/>
    </dgm:pt>
    <dgm:pt modelId="{688F9512-28B9-466C-8542-A659419391D5}" type="pres">
      <dgm:prSet presAssocID="{1B3CFF39-0522-4C3F-B5AB-99234EF31C1B}" presName="hierChild4" presStyleCnt="0"/>
      <dgm:spPr/>
    </dgm:pt>
    <dgm:pt modelId="{EFA65D2F-989E-4B05-AC78-61C2650D999C}" type="pres">
      <dgm:prSet presAssocID="{1B3CFF39-0522-4C3F-B5AB-99234EF31C1B}" presName="hierChild5" presStyleCnt="0"/>
      <dgm:spPr/>
    </dgm:pt>
    <dgm:pt modelId="{499B8C0C-ED19-4443-9859-63D1A8DA84F4}" type="pres">
      <dgm:prSet presAssocID="{97766C69-B1F9-41BE-81F2-63860DB4775C}" presName="hierChild5" presStyleCnt="0"/>
      <dgm:spPr/>
    </dgm:pt>
    <dgm:pt modelId="{F7D47C14-DE69-4DC0-BE85-A2CD7B483871}" type="pres">
      <dgm:prSet presAssocID="{92BF65F0-E8BC-484E-956E-2F68A548D6D1}" presName="Name37" presStyleLbl="parChTrans1D2" presStyleIdx="2" presStyleCnt="5"/>
      <dgm:spPr/>
    </dgm:pt>
    <dgm:pt modelId="{2055A17F-6437-408B-BC08-6CB3E28CB0AB}" type="pres">
      <dgm:prSet presAssocID="{574FC7BC-673B-4F58-92E7-7FB0B2C33643}" presName="hierRoot2" presStyleCnt="0">
        <dgm:presLayoutVars>
          <dgm:hierBranch val="init"/>
        </dgm:presLayoutVars>
      </dgm:prSet>
      <dgm:spPr/>
    </dgm:pt>
    <dgm:pt modelId="{F564BD70-5915-4832-9910-C8FDBEBD02B8}" type="pres">
      <dgm:prSet presAssocID="{574FC7BC-673B-4F58-92E7-7FB0B2C33643}" presName="rootComposite" presStyleCnt="0"/>
      <dgm:spPr/>
    </dgm:pt>
    <dgm:pt modelId="{47BB03A6-3355-4050-A417-E0E4BBEA2849}" type="pres">
      <dgm:prSet presAssocID="{574FC7BC-673B-4F58-92E7-7FB0B2C33643}" presName="rootText" presStyleLbl="node2" presStyleIdx="2" presStyleCnt="5" custScaleX="91204" custScaleY="47463">
        <dgm:presLayoutVars>
          <dgm:chPref val="3"/>
        </dgm:presLayoutVars>
      </dgm:prSet>
      <dgm:spPr/>
    </dgm:pt>
    <dgm:pt modelId="{12DB8BDA-E0D0-47A3-BD1D-7AA87151AE81}" type="pres">
      <dgm:prSet presAssocID="{574FC7BC-673B-4F58-92E7-7FB0B2C33643}" presName="rootConnector" presStyleLbl="node2" presStyleIdx="2" presStyleCnt="5"/>
      <dgm:spPr/>
    </dgm:pt>
    <dgm:pt modelId="{77ACA810-D78D-40C9-9986-496FAC0B575F}" type="pres">
      <dgm:prSet presAssocID="{574FC7BC-673B-4F58-92E7-7FB0B2C33643}" presName="hierChild4" presStyleCnt="0"/>
      <dgm:spPr/>
    </dgm:pt>
    <dgm:pt modelId="{EDC46820-9F46-4837-9FFF-0D9C486C8E66}" type="pres">
      <dgm:prSet presAssocID="{743D8324-6D61-4517-8ABF-20EBAA1934FF}" presName="Name37" presStyleLbl="parChTrans1D3" presStyleIdx="3" presStyleCnt="7"/>
      <dgm:spPr/>
    </dgm:pt>
    <dgm:pt modelId="{49019730-90BD-4492-8535-CB4F07B8221C}" type="pres">
      <dgm:prSet presAssocID="{34AD0061-25E7-410F-9754-FBBC58B4157D}" presName="hierRoot2" presStyleCnt="0">
        <dgm:presLayoutVars>
          <dgm:hierBranch val="init"/>
        </dgm:presLayoutVars>
      </dgm:prSet>
      <dgm:spPr/>
    </dgm:pt>
    <dgm:pt modelId="{108BC735-E1BF-4836-8C3C-554B68CB47E6}" type="pres">
      <dgm:prSet presAssocID="{34AD0061-25E7-410F-9754-FBBC58B4157D}" presName="rootComposite" presStyleCnt="0"/>
      <dgm:spPr/>
    </dgm:pt>
    <dgm:pt modelId="{EEA3DAA1-3E33-4706-830F-9008FA37011A}" type="pres">
      <dgm:prSet presAssocID="{34AD0061-25E7-410F-9754-FBBC58B4157D}" presName="rootText" presStyleLbl="node3" presStyleIdx="3" presStyleCnt="7" custScaleX="52260" custScaleY="34694" custLinFactNeighborX="5962" custLinFactNeighborY="-7461">
        <dgm:presLayoutVars>
          <dgm:chPref val="3"/>
        </dgm:presLayoutVars>
      </dgm:prSet>
      <dgm:spPr/>
    </dgm:pt>
    <dgm:pt modelId="{DB1EEC2F-7ED6-4AA5-9702-FC674D784272}" type="pres">
      <dgm:prSet presAssocID="{34AD0061-25E7-410F-9754-FBBC58B4157D}" presName="rootConnector" presStyleLbl="node3" presStyleIdx="3" presStyleCnt="7"/>
      <dgm:spPr/>
    </dgm:pt>
    <dgm:pt modelId="{1DCE0AC1-2741-49C3-917B-74CA7EA2C9BD}" type="pres">
      <dgm:prSet presAssocID="{34AD0061-25E7-410F-9754-FBBC58B4157D}" presName="hierChild4" presStyleCnt="0"/>
      <dgm:spPr/>
    </dgm:pt>
    <dgm:pt modelId="{B8302429-00A6-4B17-9D12-269EAEAC4210}" type="pres">
      <dgm:prSet presAssocID="{34AD0061-25E7-410F-9754-FBBC58B4157D}" presName="hierChild5" presStyleCnt="0"/>
      <dgm:spPr/>
    </dgm:pt>
    <dgm:pt modelId="{3D3D64D5-63F5-47A0-9989-58D66F94D1AB}" type="pres">
      <dgm:prSet presAssocID="{1D828AE6-B930-4B4E-B8D4-79EF81EFD9D1}" presName="Name37" presStyleLbl="parChTrans1D3" presStyleIdx="4" presStyleCnt="7"/>
      <dgm:spPr/>
    </dgm:pt>
    <dgm:pt modelId="{94B8B7D7-14FB-48F6-A9AE-E0D1F95663F8}" type="pres">
      <dgm:prSet presAssocID="{1DE7C835-21C8-4D70-A487-BC79C1824C52}" presName="hierRoot2" presStyleCnt="0">
        <dgm:presLayoutVars>
          <dgm:hierBranch val="init"/>
        </dgm:presLayoutVars>
      </dgm:prSet>
      <dgm:spPr/>
    </dgm:pt>
    <dgm:pt modelId="{B04D9B28-AD94-42D0-B971-715A323BA3CA}" type="pres">
      <dgm:prSet presAssocID="{1DE7C835-21C8-4D70-A487-BC79C1824C52}" presName="rootComposite" presStyleCnt="0"/>
      <dgm:spPr/>
    </dgm:pt>
    <dgm:pt modelId="{1957D9E8-5E65-4B31-9592-685E85EA8834}" type="pres">
      <dgm:prSet presAssocID="{1DE7C835-21C8-4D70-A487-BC79C1824C52}" presName="rootText" presStyleLbl="node3" presStyleIdx="4" presStyleCnt="7" custScaleX="52351" custScaleY="35025" custLinFactNeighborX="7343" custLinFactNeighborY="-19204">
        <dgm:presLayoutVars>
          <dgm:chPref val="3"/>
        </dgm:presLayoutVars>
      </dgm:prSet>
      <dgm:spPr/>
    </dgm:pt>
    <dgm:pt modelId="{85CE5C9E-BF06-4421-8D9A-548B6C96413E}" type="pres">
      <dgm:prSet presAssocID="{1DE7C835-21C8-4D70-A487-BC79C1824C52}" presName="rootConnector" presStyleLbl="node3" presStyleIdx="4" presStyleCnt="7"/>
      <dgm:spPr/>
    </dgm:pt>
    <dgm:pt modelId="{D3E41C5E-848E-4E60-BA49-FFDC2F65C870}" type="pres">
      <dgm:prSet presAssocID="{1DE7C835-21C8-4D70-A487-BC79C1824C52}" presName="hierChild4" presStyleCnt="0"/>
      <dgm:spPr/>
    </dgm:pt>
    <dgm:pt modelId="{E7D48314-F88D-4806-9EA8-10061052DDF8}" type="pres">
      <dgm:prSet presAssocID="{1DE7C835-21C8-4D70-A487-BC79C1824C52}" presName="hierChild5" presStyleCnt="0"/>
      <dgm:spPr/>
    </dgm:pt>
    <dgm:pt modelId="{54C85F29-1471-4049-B446-1546AC7A84E7}" type="pres">
      <dgm:prSet presAssocID="{574FC7BC-673B-4F58-92E7-7FB0B2C33643}" presName="hierChild5" presStyleCnt="0"/>
      <dgm:spPr/>
    </dgm:pt>
    <dgm:pt modelId="{0E89003F-474F-4909-ADCD-6B43A0CC554C}" type="pres">
      <dgm:prSet presAssocID="{503F8B78-51CC-477C-9D07-AD109D2495C4}" presName="Name37" presStyleLbl="parChTrans1D2" presStyleIdx="3" presStyleCnt="5"/>
      <dgm:spPr/>
    </dgm:pt>
    <dgm:pt modelId="{E9CD3DE9-988B-44AB-A761-74CFF7BE115C}" type="pres">
      <dgm:prSet presAssocID="{97432469-171E-4A8C-A7E8-72D65EB085B2}" presName="hierRoot2" presStyleCnt="0">
        <dgm:presLayoutVars>
          <dgm:hierBranch val="init"/>
        </dgm:presLayoutVars>
      </dgm:prSet>
      <dgm:spPr/>
    </dgm:pt>
    <dgm:pt modelId="{0514AFBB-7C76-4DEF-B11B-EAB58A056B68}" type="pres">
      <dgm:prSet presAssocID="{97432469-171E-4A8C-A7E8-72D65EB085B2}" presName="rootComposite" presStyleCnt="0"/>
      <dgm:spPr/>
    </dgm:pt>
    <dgm:pt modelId="{FCA21755-DF23-4D55-B9A4-8320BD73BA34}" type="pres">
      <dgm:prSet presAssocID="{97432469-171E-4A8C-A7E8-72D65EB085B2}" presName="rootText" presStyleLbl="node2" presStyleIdx="3" presStyleCnt="5" custScaleX="85715" custScaleY="50520">
        <dgm:presLayoutVars>
          <dgm:chPref val="3"/>
        </dgm:presLayoutVars>
      </dgm:prSet>
      <dgm:spPr/>
    </dgm:pt>
    <dgm:pt modelId="{634E7382-742D-4271-92C1-D3BD8EDF97CF}" type="pres">
      <dgm:prSet presAssocID="{97432469-171E-4A8C-A7E8-72D65EB085B2}" presName="rootConnector" presStyleLbl="node2" presStyleIdx="3" presStyleCnt="5"/>
      <dgm:spPr/>
    </dgm:pt>
    <dgm:pt modelId="{58CF3321-E3FD-4C74-A9E5-129C9091C56E}" type="pres">
      <dgm:prSet presAssocID="{97432469-171E-4A8C-A7E8-72D65EB085B2}" presName="hierChild4" presStyleCnt="0"/>
      <dgm:spPr/>
    </dgm:pt>
    <dgm:pt modelId="{8B6EEC5D-1A48-4E81-8E56-A439D5D4F155}" type="pres">
      <dgm:prSet presAssocID="{CD9AE14D-F6FD-4969-9B31-FDBF275030A9}" presName="Name37" presStyleLbl="parChTrans1D3" presStyleIdx="5" presStyleCnt="7"/>
      <dgm:spPr/>
    </dgm:pt>
    <dgm:pt modelId="{CE5D8B2C-CB9D-47E2-B8F5-81065E5C0649}" type="pres">
      <dgm:prSet presAssocID="{6CC0C114-8D73-4C58-B98B-AAD0ADFD66A7}" presName="hierRoot2" presStyleCnt="0">
        <dgm:presLayoutVars>
          <dgm:hierBranch val="init"/>
        </dgm:presLayoutVars>
      </dgm:prSet>
      <dgm:spPr/>
    </dgm:pt>
    <dgm:pt modelId="{3F82163C-BC1D-4FE7-84E7-89CEC7B6AA28}" type="pres">
      <dgm:prSet presAssocID="{6CC0C114-8D73-4C58-B98B-AAD0ADFD66A7}" presName="rootComposite" presStyleCnt="0"/>
      <dgm:spPr/>
    </dgm:pt>
    <dgm:pt modelId="{7136322C-2089-4DBC-AD61-4C1A8F1B0DB3}" type="pres">
      <dgm:prSet presAssocID="{6CC0C114-8D73-4C58-B98B-AAD0ADFD66A7}" presName="rootText" presStyleLbl="node3" presStyleIdx="5" presStyleCnt="7" custScaleX="62599" custScaleY="32248" custLinFactNeighborX="829" custLinFactNeighborY="-19066">
        <dgm:presLayoutVars>
          <dgm:chPref val="3"/>
        </dgm:presLayoutVars>
      </dgm:prSet>
      <dgm:spPr/>
    </dgm:pt>
    <dgm:pt modelId="{BFA0BC43-B070-46D3-A298-B1EF86E90A85}" type="pres">
      <dgm:prSet presAssocID="{6CC0C114-8D73-4C58-B98B-AAD0ADFD66A7}" presName="rootConnector" presStyleLbl="node3" presStyleIdx="5" presStyleCnt="7"/>
      <dgm:spPr/>
    </dgm:pt>
    <dgm:pt modelId="{900EC707-4B2C-4345-A477-3F4644FA9E6D}" type="pres">
      <dgm:prSet presAssocID="{6CC0C114-8D73-4C58-B98B-AAD0ADFD66A7}" presName="hierChild4" presStyleCnt="0"/>
      <dgm:spPr/>
    </dgm:pt>
    <dgm:pt modelId="{8F1CF761-A426-4C01-8FA2-25119C2299B1}" type="pres">
      <dgm:prSet presAssocID="{C069E87A-B817-40FD-9005-694587C1E632}" presName="Name37" presStyleLbl="parChTrans1D4" presStyleIdx="1" presStyleCnt="4"/>
      <dgm:spPr/>
    </dgm:pt>
    <dgm:pt modelId="{1D6CC286-9F09-4B08-8D2D-D496699471E6}" type="pres">
      <dgm:prSet presAssocID="{6F531475-3251-45D0-ADFB-35D91FCD0F07}" presName="hierRoot2" presStyleCnt="0">
        <dgm:presLayoutVars>
          <dgm:hierBranch val="init"/>
        </dgm:presLayoutVars>
      </dgm:prSet>
      <dgm:spPr/>
    </dgm:pt>
    <dgm:pt modelId="{D926A67D-77AE-4B24-9FEB-D2162013AC22}" type="pres">
      <dgm:prSet presAssocID="{6F531475-3251-45D0-ADFB-35D91FCD0F07}" presName="rootComposite" presStyleCnt="0"/>
      <dgm:spPr/>
    </dgm:pt>
    <dgm:pt modelId="{39DB1605-D440-4CB0-B763-26BB2C31F455}" type="pres">
      <dgm:prSet presAssocID="{6F531475-3251-45D0-ADFB-35D91FCD0F07}" presName="rootText" presStyleLbl="node4" presStyleIdx="1" presStyleCnt="4" custScaleX="68911" custScaleY="36304" custLinFactNeighborX="-1499" custLinFactNeighborY="-33412">
        <dgm:presLayoutVars>
          <dgm:chPref val="3"/>
        </dgm:presLayoutVars>
      </dgm:prSet>
      <dgm:spPr/>
    </dgm:pt>
    <dgm:pt modelId="{290F4BDF-E398-44E4-ADB5-CB8F2090A7C6}" type="pres">
      <dgm:prSet presAssocID="{6F531475-3251-45D0-ADFB-35D91FCD0F07}" presName="rootConnector" presStyleLbl="node4" presStyleIdx="1" presStyleCnt="4"/>
      <dgm:spPr/>
    </dgm:pt>
    <dgm:pt modelId="{7123CC58-A0FB-4901-94FE-133BD1CF4DFC}" type="pres">
      <dgm:prSet presAssocID="{6F531475-3251-45D0-ADFB-35D91FCD0F07}" presName="hierChild4" presStyleCnt="0"/>
      <dgm:spPr/>
    </dgm:pt>
    <dgm:pt modelId="{6A742780-B3AD-48DF-929B-548728CA1E77}" type="pres">
      <dgm:prSet presAssocID="{6F531475-3251-45D0-ADFB-35D91FCD0F07}" presName="hierChild5" presStyleCnt="0"/>
      <dgm:spPr/>
    </dgm:pt>
    <dgm:pt modelId="{7F7CDFA8-1ED8-4BAE-9B54-006D6A05DC9A}" type="pres">
      <dgm:prSet presAssocID="{6CC0C114-8D73-4C58-B98B-AAD0ADFD66A7}" presName="hierChild5" presStyleCnt="0"/>
      <dgm:spPr/>
    </dgm:pt>
    <dgm:pt modelId="{F5715176-0EF8-4321-A75F-363E6495ADB3}" type="pres">
      <dgm:prSet presAssocID="{97432469-171E-4A8C-A7E8-72D65EB085B2}" presName="hierChild5" presStyleCnt="0"/>
      <dgm:spPr/>
    </dgm:pt>
    <dgm:pt modelId="{5E6AE15D-10AC-4C59-ACE6-058CA8AF7957}" type="pres">
      <dgm:prSet presAssocID="{6F0BC59B-1ADC-46D5-9169-1F876BF2939F}" presName="Name37" presStyleLbl="parChTrans1D2" presStyleIdx="4" presStyleCnt="5"/>
      <dgm:spPr/>
    </dgm:pt>
    <dgm:pt modelId="{17BE2DEC-A5CB-4790-A82B-97446B341BAF}" type="pres">
      <dgm:prSet presAssocID="{D63AA7B6-F5BD-4AB0-897B-B7D67A907A47}" presName="hierRoot2" presStyleCnt="0">
        <dgm:presLayoutVars>
          <dgm:hierBranch val="init"/>
        </dgm:presLayoutVars>
      </dgm:prSet>
      <dgm:spPr/>
    </dgm:pt>
    <dgm:pt modelId="{D9EF5BAD-A365-4CDA-8CF3-5FE1BB3388AB}" type="pres">
      <dgm:prSet presAssocID="{D63AA7B6-F5BD-4AB0-897B-B7D67A907A47}" presName="rootComposite" presStyleCnt="0"/>
      <dgm:spPr/>
    </dgm:pt>
    <dgm:pt modelId="{C397B638-F430-4E7F-B437-5BC73C669DD5}" type="pres">
      <dgm:prSet presAssocID="{D63AA7B6-F5BD-4AB0-897B-B7D67A907A47}" presName="rootText" presStyleLbl="node2" presStyleIdx="4" presStyleCnt="5" custScaleX="60975" custScaleY="48274">
        <dgm:presLayoutVars>
          <dgm:chPref val="3"/>
        </dgm:presLayoutVars>
      </dgm:prSet>
      <dgm:spPr/>
    </dgm:pt>
    <dgm:pt modelId="{D365DEDF-8E14-4871-9DAD-361DA66F5294}" type="pres">
      <dgm:prSet presAssocID="{D63AA7B6-F5BD-4AB0-897B-B7D67A907A47}" presName="rootConnector" presStyleLbl="node2" presStyleIdx="4" presStyleCnt="5"/>
      <dgm:spPr/>
    </dgm:pt>
    <dgm:pt modelId="{D7F5686B-A02B-41A2-877B-8DBAA95D2B75}" type="pres">
      <dgm:prSet presAssocID="{D63AA7B6-F5BD-4AB0-897B-B7D67A907A47}" presName="hierChild4" presStyleCnt="0"/>
      <dgm:spPr/>
    </dgm:pt>
    <dgm:pt modelId="{B4F7BBAE-34EB-4BD9-9EFF-D13B7FC3E2B7}" type="pres">
      <dgm:prSet presAssocID="{DAF38266-4F27-49D5-90A1-F6CDFA921C61}" presName="Name37" presStyleLbl="parChTrans1D3" presStyleIdx="6" presStyleCnt="7"/>
      <dgm:spPr/>
    </dgm:pt>
    <dgm:pt modelId="{01964F62-A728-4D67-B29D-935EBF878A4E}" type="pres">
      <dgm:prSet presAssocID="{CD64055A-4D49-4B06-9410-2EDECF624247}" presName="hierRoot2" presStyleCnt="0">
        <dgm:presLayoutVars>
          <dgm:hierBranch val="init"/>
        </dgm:presLayoutVars>
      </dgm:prSet>
      <dgm:spPr/>
    </dgm:pt>
    <dgm:pt modelId="{7CD0C61F-4CAA-4A6C-ADE3-DF2D6F44E13E}" type="pres">
      <dgm:prSet presAssocID="{CD64055A-4D49-4B06-9410-2EDECF624247}" presName="rootComposite" presStyleCnt="0"/>
      <dgm:spPr/>
    </dgm:pt>
    <dgm:pt modelId="{F9D61128-787D-4C0A-9C17-A1DF5D89EACA}" type="pres">
      <dgm:prSet presAssocID="{CD64055A-4D49-4B06-9410-2EDECF624247}" presName="rootText" presStyleLbl="node3" presStyleIdx="6" presStyleCnt="7" custScaleX="76076" custScaleY="40006">
        <dgm:presLayoutVars>
          <dgm:chPref val="3"/>
        </dgm:presLayoutVars>
      </dgm:prSet>
      <dgm:spPr/>
    </dgm:pt>
    <dgm:pt modelId="{B7060B34-539E-4689-98CB-8769E8B536A7}" type="pres">
      <dgm:prSet presAssocID="{CD64055A-4D49-4B06-9410-2EDECF624247}" presName="rootConnector" presStyleLbl="node3" presStyleIdx="6" presStyleCnt="7"/>
      <dgm:spPr/>
    </dgm:pt>
    <dgm:pt modelId="{CBB754B2-8DED-47AC-AFAA-3B97FD5A3DF9}" type="pres">
      <dgm:prSet presAssocID="{CD64055A-4D49-4B06-9410-2EDECF624247}" presName="hierChild4" presStyleCnt="0"/>
      <dgm:spPr/>
    </dgm:pt>
    <dgm:pt modelId="{AF0D08B4-80B9-4996-AA4A-808EC5954A65}" type="pres">
      <dgm:prSet presAssocID="{DED0DE75-B991-427B-8D9E-C541F342AAAF}" presName="Name37" presStyleLbl="parChTrans1D4" presStyleIdx="2" presStyleCnt="4"/>
      <dgm:spPr/>
    </dgm:pt>
    <dgm:pt modelId="{8A624019-8484-4EEF-B325-D7164B8250E6}" type="pres">
      <dgm:prSet presAssocID="{2D660B21-C28A-4C8C-AF6A-502243EA47F8}" presName="hierRoot2" presStyleCnt="0">
        <dgm:presLayoutVars>
          <dgm:hierBranch val="init"/>
        </dgm:presLayoutVars>
      </dgm:prSet>
      <dgm:spPr/>
    </dgm:pt>
    <dgm:pt modelId="{53E8A75F-68CF-47C0-BD4B-B32C6E0144AA}" type="pres">
      <dgm:prSet presAssocID="{2D660B21-C28A-4C8C-AF6A-502243EA47F8}" presName="rootComposite" presStyleCnt="0"/>
      <dgm:spPr/>
    </dgm:pt>
    <dgm:pt modelId="{D518D5D8-86F9-4F1D-B058-BFD387F8AD43}" type="pres">
      <dgm:prSet presAssocID="{2D660B21-C28A-4C8C-AF6A-502243EA47F8}" presName="rootText" presStyleLbl="node4" presStyleIdx="2" presStyleCnt="4" custScaleX="38634" custScaleY="34624" custLinFactNeighborX="40" custLinFactNeighborY="-11580">
        <dgm:presLayoutVars>
          <dgm:chPref val="3"/>
        </dgm:presLayoutVars>
      </dgm:prSet>
      <dgm:spPr/>
    </dgm:pt>
    <dgm:pt modelId="{D4FE68B4-10B1-43DA-A119-78FBE115F235}" type="pres">
      <dgm:prSet presAssocID="{2D660B21-C28A-4C8C-AF6A-502243EA47F8}" presName="rootConnector" presStyleLbl="node4" presStyleIdx="2" presStyleCnt="4"/>
      <dgm:spPr/>
    </dgm:pt>
    <dgm:pt modelId="{69D90ED2-C89E-40E2-8D12-0E8D1179F082}" type="pres">
      <dgm:prSet presAssocID="{2D660B21-C28A-4C8C-AF6A-502243EA47F8}" presName="hierChild4" presStyleCnt="0"/>
      <dgm:spPr/>
    </dgm:pt>
    <dgm:pt modelId="{A09D28CA-920D-4AC8-BFD6-ADA74749A2A2}" type="pres">
      <dgm:prSet presAssocID="{40A09900-F09A-4CB0-A090-FE971A3EE210}" presName="Name37" presStyleLbl="parChTrans1D4" presStyleIdx="3" presStyleCnt="4"/>
      <dgm:spPr/>
    </dgm:pt>
    <dgm:pt modelId="{E07588F0-DA8B-46A3-9439-E2C5A1E8C5E4}" type="pres">
      <dgm:prSet presAssocID="{72796F52-4B31-464D-ADD8-110758046CF5}" presName="hierRoot2" presStyleCnt="0">
        <dgm:presLayoutVars>
          <dgm:hierBranch val="init"/>
        </dgm:presLayoutVars>
      </dgm:prSet>
      <dgm:spPr/>
    </dgm:pt>
    <dgm:pt modelId="{A3E260EC-A643-4FEE-B02D-73C61CEEF67F}" type="pres">
      <dgm:prSet presAssocID="{72796F52-4B31-464D-ADD8-110758046CF5}" presName="rootComposite" presStyleCnt="0"/>
      <dgm:spPr/>
    </dgm:pt>
    <dgm:pt modelId="{60BA4D17-04F7-45C8-BCE6-91358EFD3E28}" type="pres">
      <dgm:prSet presAssocID="{72796F52-4B31-464D-ADD8-110758046CF5}" presName="rootText" presStyleLbl="node4" presStyleIdx="3" presStyleCnt="4" custScaleX="40953" custScaleY="27443" custLinFactNeighborX="-880" custLinFactNeighborY="-13851">
        <dgm:presLayoutVars>
          <dgm:chPref val="3"/>
        </dgm:presLayoutVars>
      </dgm:prSet>
      <dgm:spPr/>
    </dgm:pt>
    <dgm:pt modelId="{FF559E5A-DB68-4AA5-B8D7-0A277598200B}" type="pres">
      <dgm:prSet presAssocID="{72796F52-4B31-464D-ADD8-110758046CF5}" presName="rootConnector" presStyleLbl="node4" presStyleIdx="3" presStyleCnt="4"/>
      <dgm:spPr/>
    </dgm:pt>
    <dgm:pt modelId="{D21214CC-334D-4832-84CA-FDB9A03484AA}" type="pres">
      <dgm:prSet presAssocID="{72796F52-4B31-464D-ADD8-110758046CF5}" presName="hierChild4" presStyleCnt="0"/>
      <dgm:spPr/>
    </dgm:pt>
    <dgm:pt modelId="{819F3006-3990-4B00-A130-B763A2D928DD}" type="pres">
      <dgm:prSet presAssocID="{72796F52-4B31-464D-ADD8-110758046CF5}" presName="hierChild5" presStyleCnt="0"/>
      <dgm:spPr/>
    </dgm:pt>
    <dgm:pt modelId="{27D46FD8-8605-4033-886D-F3F983AD36F1}" type="pres">
      <dgm:prSet presAssocID="{2D660B21-C28A-4C8C-AF6A-502243EA47F8}" presName="hierChild5" presStyleCnt="0"/>
      <dgm:spPr/>
    </dgm:pt>
    <dgm:pt modelId="{5A332BBB-94DA-41BD-8336-02507B696B6C}" type="pres">
      <dgm:prSet presAssocID="{CD64055A-4D49-4B06-9410-2EDECF624247}" presName="hierChild5" presStyleCnt="0"/>
      <dgm:spPr/>
    </dgm:pt>
    <dgm:pt modelId="{9CB16CCC-9D7A-4827-9F81-56E5BB30B875}" type="pres">
      <dgm:prSet presAssocID="{D63AA7B6-F5BD-4AB0-897B-B7D67A907A47}" presName="hierChild5" presStyleCnt="0"/>
      <dgm:spPr/>
    </dgm:pt>
    <dgm:pt modelId="{7C789CC2-97F9-4358-B437-2C581D3EC150}" type="pres">
      <dgm:prSet presAssocID="{A15F460B-E54A-4F53-AE94-7858432E2E9F}" presName="hierChild3" presStyleCnt="0"/>
      <dgm:spPr/>
    </dgm:pt>
  </dgm:ptLst>
  <dgm:cxnLst>
    <dgm:cxn modelId="{1BF87905-B7E4-4792-B723-ABE3D58E4E7A}" type="presOf" srcId="{2C1EBEF9-C93D-4193-BBE1-77AD12D39C2D}" destId="{D37640B0-E804-43ED-85D1-B47A940E91E8}" srcOrd="0" destOrd="0" presId="urn:microsoft.com/office/officeart/2005/8/layout/orgChart1"/>
    <dgm:cxn modelId="{F925A706-25BA-4F0F-8CAD-79CDB78E0C1F}" type="presOf" srcId="{6CC0C114-8D73-4C58-B98B-AAD0ADFD66A7}" destId="{7136322C-2089-4DBC-AD61-4C1A8F1B0DB3}" srcOrd="0" destOrd="0" presId="urn:microsoft.com/office/officeart/2005/8/layout/orgChart1"/>
    <dgm:cxn modelId="{E6A56207-38F6-4E91-ACB8-2DA87A72277F}" type="presOf" srcId="{2D660B21-C28A-4C8C-AF6A-502243EA47F8}" destId="{D4FE68B4-10B1-43DA-A119-78FBE115F235}" srcOrd="1" destOrd="0" presId="urn:microsoft.com/office/officeart/2005/8/layout/orgChart1"/>
    <dgm:cxn modelId="{F4997D0B-177A-44F8-AA8E-B428B7206143}" type="presOf" srcId="{D63AA7B6-F5BD-4AB0-897B-B7D67A907A47}" destId="{C397B638-F430-4E7F-B437-5BC73C669DD5}" srcOrd="0" destOrd="0" presId="urn:microsoft.com/office/officeart/2005/8/layout/orgChart1"/>
    <dgm:cxn modelId="{7AC60C0E-91D4-4E31-927F-FA71260F79F7}" type="presOf" srcId="{97432469-171E-4A8C-A7E8-72D65EB085B2}" destId="{FCA21755-DF23-4D55-B9A4-8320BD73BA34}" srcOrd="0" destOrd="0" presId="urn:microsoft.com/office/officeart/2005/8/layout/orgChart1"/>
    <dgm:cxn modelId="{46512512-4725-4FD7-A03C-1AF6C4ED072C}" type="presOf" srcId="{2C1EBEF9-C93D-4193-BBE1-77AD12D39C2D}" destId="{655BBA60-368A-4965-ADDC-9A010B6BA7A2}" srcOrd="1" destOrd="0" presId="urn:microsoft.com/office/officeart/2005/8/layout/orgChart1"/>
    <dgm:cxn modelId="{1D0F4112-1D1F-4033-81D6-2E5D5CFF90A1}" srcId="{D63AA7B6-F5BD-4AB0-897B-B7D67A907A47}" destId="{CD64055A-4D49-4B06-9410-2EDECF624247}" srcOrd="0" destOrd="0" parTransId="{DAF38266-4F27-49D5-90A1-F6CDFA921C61}" sibTransId="{5B0D7534-69FF-422F-9218-AEDE5A5C6E01}"/>
    <dgm:cxn modelId="{6CC46913-3C4B-446B-9631-5875696C7880}" type="presOf" srcId="{D0B012E9-615C-4B40-BCD6-3232EE13A05C}" destId="{0C5A9B5E-4F55-49B0-8370-4B27D1D2BC2E}" srcOrd="0" destOrd="0" presId="urn:microsoft.com/office/officeart/2005/8/layout/orgChart1"/>
    <dgm:cxn modelId="{45587715-53D8-4A45-B46F-3C622079BFB6}" type="presOf" srcId="{34AD0061-25E7-410F-9754-FBBC58B4157D}" destId="{DB1EEC2F-7ED6-4AA5-9702-FC674D784272}" srcOrd="1" destOrd="0" presId="urn:microsoft.com/office/officeart/2005/8/layout/orgChart1"/>
    <dgm:cxn modelId="{07258116-CEF1-4E7E-8B7B-6855BD9BC2C7}" type="presOf" srcId="{97766C69-B1F9-41BE-81F2-63860DB4775C}" destId="{7D2F9104-1F7A-4CE5-9FBF-9694A42953DF}" srcOrd="1" destOrd="0" presId="urn:microsoft.com/office/officeart/2005/8/layout/orgChart1"/>
    <dgm:cxn modelId="{FAFCE91A-1C96-428A-BC04-868A8E450E1C}" type="presOf" srcId="{1D828AE6-B930-4B4E-B8D4-79EF81EFD9D1}" destId="{3D3D64D5-63F5-47A0-9989-58D66F94D1AB}" srcOrd="0" destOrd="0" presId="urn:microsoft.com/office/officeart/2005/8/layout/orgChart1"/>
    <dgm:cxn modelId="{C7EF631B-AAA4-4F58-8647-2B1AE4AB1099}" type="presOf" srcId="{6F531475-3251-45D0-ADFB-35D91FCD0F07}" destId="{290F4BDF-E398-44E4-ADB5-CB8F2090A7C6}" srcOrd="1" destOrd="0" presId="urn:microsoft.com/office/officeart/2005/8/layout/orgChart1"/>
    <dgm:cxn modelId="{B3DC911B-2586-42F1-BC89-716AFAA59D07}" type="presOf" srcId="{D63AA7B6-F5BD-4AB0-897B-B7D67A907A47}" destId="{D365DEDF-8E14-4871-9DAD-361DA66F5294}" srcOrd="1" destOrd="0" presId="urn:microsoft.com/office/officeart/2005/8/layout/orgChart1"/>
    <dgm:cxn modelId="{3FC53E24-2A21-4969-AEFA-83A35513D1FE}" type="presOf" srcId="{34AD0061-25E7-410F-9754-FBBC58B4157D}" destId="{EEA3DAA1-3E33-4706-830F-9008FA37011A}" srcOrd="0" destOrd="0" presId="urn:microsoft.com/office/officeart/2005/8/layout/orgChart1"/>
    <dgm:cxn modelId="{6678B42F-C08A-4CEB-BA6A-9287ECF549A9}" type="presOf" srcId="{84665832-36A8-402B-8D20-50AACCF3346A}" destId="{74B4FF5F-60D3-4BE6-BDBE-9541920DB8F1}" srcOrd="1" destOrd="0" presId="urn:microsoft.com/office/officeart/2005/8/layout/orgChart1"/>
    <dgm:cxn modelId="{47AEF138-7BE0-4A4F-B306-1FB01A8770E0}" type="presOf" srcId="{97432469-171E-4A8C-A7E8-72D65EB085B2}" destId="{634E7382-742D-4271-92C1-D3BD8EDF97CF}" srcOrd="1" destOrd="0" presId="urn:microsoft.com/office/officeart/2005/8/layout/orgChart1"/>
    <dgm:cxn modelId="{363FC73E-AD25-411E-9354-68ED729700F5}" type="presOf" srcId="{DED0DE75-B991-427B-8D9E-C541F342AAAF}" destId="{AF0D08B4-80B9-4996-AA4A-808EC5954A65}" srcOrd="0" destOrd="0" presId="urn:microsoft.com/office/officeart/2005/8/layout/orgChart1"/>
    <dgm:cxn modelId="{92300A40-0BBF-4186-82C4-0FF8A5F915EC}" type="presOf" srcId="{3142C541-55DB-4DF2-8A54-6C5BE29C9493}" destId="{45D6F588-56AE-4804-9B09-430D2E776A52}" srcOrd="1" destOrd="0" presId="urn:microsoft.com/office/officeart/2005/8/layout/orgChart1"/>
    <dgm:cxn modelId="{0221A547-B3B2-4DDD-9D72-3E844CDE75C6}" srcId="{CD64055A-4D49-4B06-9410-2EDECF624247}" destId="{2D660B21-C28A-4C8C-AF6A-502243EA47F8}" srcOrd="0" destOrd="0" parTransId="{DED0DE75-B991-427B-8D9E-C541F342AAAF}" sibTransId="{9C5F3BA3-7F97-4A49-A370-936AF424827A}"/>
    <dgm:cxn modelId="{3E68D84A-B0A3-469E-840D-847B13DD8296}" type="presOf" srcId="{6F0BC59B-1ADC-46D5-9169-1F876BF2939F}" destId="{5E6AE15D-10AC-4C59-ACE6-058CA8AF7957}" srcOrd="0" destOrd="0" presId="urn:microsoft.com/office/officeart/2005/8/layout/orgChart1"/>
    <dgm:cxn modelId="{4F0A4A4C-D05A-4B2F-A6AD-CA973CF91258}" type="presOf" srcId="{CD64055A-4D49-4B06-9410-2EDECF624247}" destId="{B7060B34-539E-4689-98CB-8769E8B536A7}" srcOrd="1" destOrd="0" presId="urn:microsoft.com/office/officeart/2005/8/layout/orgChart1"/>
    <dgm:cxn modelId="{C9C6C953-7163-440C-A482-D54947F2D2B7}" type="presOf" srcId="{2D660B21-C28A-4C8C-AF6A-502243EA47F8}" destId="{D518D5D8-86F9-4F1D-B058-BFD387F8AD43}" srcOrd="0" destOrd="0" presId="urn:microsoft.com/office/officeart/2005/8/layout/orgChart1"/>
    <dgm:cxn modelId="{E3F66156-C7C8-4E2B-AD92-93FA158AB609}" srcId="{2D660B21-C28A-4C8C-AF6A-502243EA47F8}" destId="{72796F52-4B31-464D-ADD8-110758046CF5}" srcOrd="0" destOrd="0" parTransId="{40A09900-F09A-4CB0-A090-FE971A3EE210}" sibTransId="{0A4FC051-519C-47AF-A381-D090648A695D}"/>
    <dgm:cxn modelId="{AE58095A-E560-4AB5-8175-328A932C0B5B}" type="presOf" srcId="{A15F460B-E54A-4F53-AE94-7858432E2E9F}" destId="{99BDFECF-3A1F-4270-AACD-8D2DFDF4B963}" srcOrd="0" destOrd="0" presId="urn:microsoft.com/office/officeart/2005/8/layout/orgChart1"/>
    <dgm:cxn modelId="{09DBD35A-5E6F-422B-B0B9-EB4B3944DE22}" type="presOf" srcId="{72796F52-4B31-464D-ADD8-110758046CF5}" destId="{60BA4D17-04F7-45C8-BCE6-91358EFD3E28}" srcOrd="0" destOrd="0" presId="urn:microsoft.com/office/officeart/2005/8/layout/orgChart1"/>
    <dgm:cxn modelId="{8BE22E61-1A80-4E7A-98BE-F0F7F5D9D4EC}" srcId="{2C1EBEF9-C93D-4193-BBE1-77AD12D39C2D}" destId="{1926F7E8-9096-471A-BB5F-F237A2353054}" srcOrd="0" destOrd="0" parTransId="{E4C431D8-D58F-415C-8C02-8964ACDEDE3B}" sibTransId="{16E95C39-C12B-4B56-83F0-6C854A1D592B}"/>
    <dgm:cxn modelId="{7964E363-8FC4-4FFB-93EC-5B976F0DCDAE}" type="presOf" srcId="{CD64055A-4D49-4B06-9410-2EDECF624247}" destId="{F9D61128-787D-4C0A-9C17-A1DF5D89EACA}" srcOrd="0" destOrd="0" presId="urn:microsoft.com/office/officeart/2005/8/layout/orgChart1"/>
    <dgm:cxn modelId="{B3DCF865-1EBB-4E62-84BA-11260CB52E72}" type="presOf" srcId="{84665832-36A8-402B-8D20-50AACCF3346A}" destId="{8DFB6AED-E37C-442E-BF50-D9C234A13F70}" srcOrd="0" destOrd="0" presId="urn:microsoft.com/office/officeart/2005/8/layout/orgChart1"/>
    <dgm:cxn modelId="{9D4EE967-BAF7-4D4B-8455-8AD1A08F75E3}" type="presOf" srcId="{6F531475-3251-45D0-ADFB-35D91FCD0F07}" destId="{39DB1605-D440-4CB0-B763-26BB2C31F455}" srcOrd="0" destOrd="0" presId="urn:microsoft.com/office/officeart/2005/8/layout/orgChart1"/>
    <dgm:cxn modelId="{647BDD6A-FFAE-422F-92AE-FDF50D58995A}" type="presOf" srcId="{E6D3DF1D-7973-45BD-B9F5-90D339C713F2}" destId="{18FEA60F-75BB-466E-8B16-D6733C86F266}" srcOrd="0" destOrd="0" presId="urn:microsoft.com/office/officeart/2005/8/layout/orgChart1"/>
    <dgm:cxn modelId="{B16E4B6B-AC49-48CB-A64A-3D3DDDDE7B1B}" srcId="{97432469-171E-4A8C-A7E8-72D65EB085B2}" destId="{6CC0C114-8D73-4C58-B98B-AAD0ADFD66A7}" srcOrd="0" destOrd="0" parTransId="{CD9AE14D-F6FD-4969-9B31-FDBF275030A9}" sibTransId="{CDDFDF58-1D5D-48C9-AA5E-7911386D297A}"/>
    <dgm:cxn modelId="{3B58E273-B9BB-4508-8C1C-738F55B3894C}" srcId="{F6DCBF8F-D647-42EE-8C9D-A8454403E195}" destId="{A15F460B-E54A-4F53-AE94-7858432E2E9F}" srcOrd="0" destOrd="0" parTransId="{0DAC7519-096A-4CC3-9EDB-5765E1B73E52}" sibTransId="{04CA635B-2A64-426C-9813-6EF86EFC1781}"/>
    <dgm:cxn modelId="{B872F47C-6785-4278-AECE-3E0860B3DCD5}" type="presOf" srcId="{F6DCBF8F-D647-42EE-8C9D-A8454403E195}" destId="{21E8B96A-EFEF-40C8-B0B9-089D224DD15F}" srcOrd="0" destOrd="0" presId="urn:microsoft.com/office/officeart/2005/8/layout/orgChart1"/>
    <dgm:cxn modelId="{593CA47D-4A57-4FC1-B3C0-2AADCC4E1BEF}" type="presOf" srcId="{A15F460B-E54A-4F53-AE94-7858432E2E9F}" destId="{8149C022-1B03-4249-BB9B-E0F07BD4638D}" srcOrd="1" destOrd="0" presId="urn:microsoft.com/office/officeart/2005/8/layout/orgChart1"/>
    <dgm:cxn modelId="{F6120383-741B-480B-BB8C-3D014A49F831}" type="presOf" srcId="{E4C431D8-D58F-415C-8C02-8964ACDEDE3B}" destId="{51930D67-6B2B-4584-8BBA-A38DB95F917D}" srcOrd="0" destOrd="0" presId="urn:microsoft.com/office/officeart/2005/8/layout/orgChart1"/>
    <dgm:cxn modelId="{EE054F85-B45C-4549-A52A-D8F38A14A04A}" type="presOf" srcId="{72796F52-4B31-464D-ADD8-110758046CF5}" destId="{FF559E5A-DB68-4AA5-B8D7-0A277598200B}" srcOrd="1" destOrd="0" presId="urn:microsoft.com/office/officeart/2005/8/layout/orgChart1"/>
    <dgm:cxn modelId="{CB20FF91-60CC-4409-B244-A9B098FA9E3E}" type="presOf" srcId="{6CC0C114-8D73-4C58-B98B-AAD0ADFD66A7}" destId="{BFA0BC43-B070-46D3-A298-B1EF86E90A85}" srcOrd="1" destOrd="0" presId="urn:microsoft.com/office/officeart/2005/8/layout/orgChart1"/>
    <dgm:cxn modelId="{B28B0E9A-F8EA-48E0-AB14-86586D0AE58B}" type="presOf" srcId="{C069E87A-B817-40FD-9005-694587C1E632}" destId="{8F1CF761-A426-4C01-8FA2-25119C2299B1}" srcOrd="0" destOrd="0" presId="urn:microsoft.com/office/officeart/2005/8/layout/orgChart1"/>
    <dgm:cxn modelId="{F1C8EE9B-66CD-4942-89A9-4B731A457B66}" srcId="{1926F7E8-9096-471A-BB5F-F237A2353054}" destId="{84665832-36A8-402B-8D20-50AACCF3346A}" srcOrd="0" destOrd="0" parTransId="{D0B012E9-615C-4B40-BCD6-3232EE13A05C}" sibTransId="{7B203AE7-ADE0-4CE4-AACB-98BFCA4411A4}"/>
    <dgm:cxn modelId="{A0D4F69C-5F2E-4BB3-8A86-8790283ECA7E}" srcId="{574FC7BC-673B-4F58-92E7-7FB0B2C33643}" destId="{1DE7C835-21C8-4D70-A487-BC79C1824C52}" srcOrd="1" destOrd="0" parTransId="{1D828AE6-B930-4B4E-B8D4-79EF81EFD9D1}" sibTransId="{7B81075F-A0F3-4485-9A85-5EF7821717BF}"/>
    <dgm:cxn modelId="{A530159D-109C-43BE-A198-ACE767EC55FE}" type="presOf" srcId="{3142C541-55DB-4DF2-8A54-6C5BE29C9493}" destId="{DB2C15E3-1B14-4EF4-9C44-2A78AD5F22A4}" srcOrd="0" destOrd="0" presId="urn:microsoft.com/office/officeart/2005/8/layout/orgChart1"/>
    <dgm:cxn modelId="{3E1D99A2-F4A4-4284-81C2-854B67F75E3D}" type="presOf" srcId="{D97A659E-4E13-419D-B40F-D0B7570A8942}" destId="{01F84E4B-FD58-473C-8DE7-B8A5FAE94C41}" srcOrd="0" destOrd="0" presId="urn:microsoft.com/office/officeart/2005/8/layout/orgChart1"/>
    <dgm:cxn modelId="{B05EF9AF-72BF-4043-8003-67A9CA8C6B61}" type="presOf" srcId="{97766C69-B1F9-41BE-81F2-63860DB4775C}" destId="{064879FB-BBAB-4E0B-9A4A-502EAB70FF24}" srcOrd="0" destOrd="0" presId="urn:microsoft.com/office/officeart/2005/8/layout/orgChart1"/>
    <dgm:cxn modelId="{9BD96EB2-7FEF-4EA1-BE96-4CA4C9EABFE2}" srcId="{574FC7BC-673B-4F58-92E7-7FB0B2C33643}" destId="{34AD0061-25E7-410F-9754-FBBC58B4157D}" srcOrd="0" destOrd="0" parTransId="{743D8324-6D61-4517-8ABF-20EBAA1934FF}" sibTransId="{996FC3B5-210A-4CD1-9560-FEA4BFE66EEF}"/>
    <dgm:cxn modelId="{65FFB3B3-BE35-45AC-AABB-4ECE9D7E1623}" type="presOf" srcId="{1B3CFF39-0522-4C3F-B5AB-99234EF31C1B}" destId="{813BDAA4-2726-47C8-BDD4-74B80DAAF6EE}" srcOrd="0" destOrd="0" presId="urn:microsoft.com/office/officeart/2005/8/layout/orgChart1"/>
    <dgm:cxn modelId="{22C2F0B6-B0C1-44F6-8E43-3F77FB6E5B4B}" type="presOf" srcId="{503F8B78-51CC-477C-9D07-AD109D2495C4}" destId="{0E89003F-474F-4909-ADCD-6B43A0CC554C}" srcOrd="0" destOrd="0" presId="urn:microsoft.com/office/officeart/2005/8/layout/orgChart1"/>
    <dgm:cxn modelId="{39A393B8-C091-460D-8CBF-6DAAC91B7D86}" srcId="{A15F460B-E54A-4F53-AE94-7858432E2E9F}" destId="{97766C69-B1F9-41BE-81F2-63860DB4775C}" srcOrd="1" destOrd="0" parTransId="{6ED59F50-3660-4913-AF9E-8A4B3925E6EC}" sibTransId="{CA1519A5-B818-46B0-9821-84A4077179A7}"/>
    <dgm:cxn modelId="{11DD59B9-59C1-4D52-A059-D0583971BBBC}" type="presOf" srcId="{92BF65F0-E8BC-484E-956E-2F68A548D6D1}" destId="{F7D47C14-DE69-4DC0-BE85-A2CD7B483871}" srcOrd="0" destOrd="0" presId="urn:microsoft.com/office/officeart/2005/8/layout/orgChart1"/>
    <dgm:cxn modelId="{A104BFBA-9778-4034-8922-BFDA95AD421F}" type="presOf" srcId="{574FC7BC-673B-4F58-92E7-7FB0B2C33643}" destId="{12DB8BDA-E0D0-47A3-BD1D-7AA87151AE81}" srcOrd="1" destOrd="0" presId="urn:microsoft.com/office/officeart/2005/8/layout/orgChart1"/>
    <dgm:cxn modelId="{8CF0A3BB-A2E2-40CC-AEE1-D1EA275EF25B}" srcId="{A15F460B-E54A-4F53-AE94-7858432E2E9F}" destId="{97432469-171E-4A8C-A7E8-72D65EB085B2}" srcOrd="3" destOrd="0" parTransId="{503F8B78-51CC-477C-9D07-AD109D2495C4}" sibTransId="{54653EF2-906D-401C-B9BD-7E77F47EF161}"/>
    <dgm:cxn modelId="{18C6BFBD-ADE1-4ECF-A8E6-E38ADD3D8B22}" type="presOf" srcId="{6ED59F50-3660-4913-AF9E-8A4B3925E6EC}" destId="{F3081A98-B38A-41E8-BF40-A05A613E8D1A}" srcOrd="0" destOrd="0" presId="urn:microsoft.com/office/officeart/2005/8/layout/orgChart1"/>
    <dgm:cxn modelId="{D9F71DC3-4BE6-45B6-9FCF-EDAFAE960AC8}" type="presOf" srcId="{1DE7C835-21C8-4D70-A487-BC79C1824C52}" destId="{1957D9E8-5E65-4B31-9592-685E85EA8834}" srcOrd="0" destOrd="0" presId="urn:microsoft.com/office/officeart/2005/8/layout/orgChart1"/>
    <dgm:cxn modelId="{87EEB5C8-5E8C-4054-AB64-44DA099DC579}" type="presOf" srcId="{1DE7C835-21C8-4D70-A487-BC79C1824C52}" destId="{85CE5C9E-BF06-4421-8D9A-548B6C96413E}" srcOrd="1" destOrd="0" presId="urn:microsoft.com/office/officeart/2005/8/layout/orgChart1"/>
    <dgm:cxn modelId="{34E0B0D4-CBD5-4041-BEA1-A98C77EB6D1B}" type="presOf" srcId="{DAF38266-4F27-49D5-90A1-F6CDFA921C61}" destId="{B4F7BBAE-34EB-4BD9-9EFF-D13B7FC3E2B7}" srcOrd="0" destOrd="0" presId="urn:microsoft.com/office/officeart/2005/8/layout/orgChart1"/>
    <dgm:cxn modelId="{32D0FED6-9D67-4F52-985B-66677BD71FDA}" srcId="{6CC0C114-8D73-4C58-B98B-AAD0ADFD66A7}" destId="{6F531475-3251-45D0-ADFB-35D91FCD0F07}" srcOrd="0" destOrd="0" parTransId="{C069E87A-B817-40FD-9005-694587C1E632}" sibTransId="{AA17B90F-CBFA-47F1-8C9F-50829E7CFC4F}"/>
    <dgm:cxn modelId="{6ECE8CDD-AF1A-473C-8D20-46E6AE33F9B1}" srcId="{A15F460B-E54A-4F53-AE94-7858432E2E9F}" destId="{574FC7BC-673B-4F58-92E7-7FB0B2C33643}" srcOrd="2" destOrd="0" parTransId="{92BF65F0-E8BC-484E-956E-2F68A548D6D1}" sibTransId="{6222B5AD-FEC2-4720-9586-875BADCA0C1A}"/>
    <dgm:cxn modelId="{C44CC6E0-1525-453C-B90C-E480C9798BDD}" type="presOf" srcId="{CD9AE14D-F6FD-4969-9B31-FDBF275030A9}" destId="{8B6EEC5D-1A48-4E81-8E56-A439D5D4F155}" srcOrd="0" destOrd="0" presId="urn:microsoft.com/office/officeart/2005/8/layout/orgChart1"/>
    <dgm:cxn modelId="{FD2D9CE2-91A3-44DF-800D-0E88F2A9C395}" srcId="{97766C69-B1F9-41BE-81F2-63860DB4775C}" destId="{1B3CFF39-0522-4C3F-B5AB-99234EF31C1B}" srcOrd="1" destOrd="0" parTransId="{336B524A-F280-4EBA-8B0D-B76FE2187C71}" sibTransId="{701FF51D-453B-49A1-9BD8-C124ACC0F8B3}"/>
    <dgm:cxn modelId="{F21B73E7-7FB0-46F2-BE9B-A1175149638B}" type="presOf" srcId="{1B3CFF39-0522-4C3F-B5AB-99234EF31C1B}" destId="{3BB3055B-5FCA-4125-BDCB-54AEDD96724B}" srcOrd="1" destOrd="0" presId="urn:microsoft.com/office/officeart/2005/8/layout/orgChart1"/>
    <dgm:cxn modelId="{32A80AEC-A59F-4BE2-81C8-CA9D5514BF8F}" type="presOf" srcId="{1926F7E8-9096-471A-BB5F-F237A2353054}" destId="{02C9A6FD-4C9F-4954-BB72-2B82FE240603}" srcOrd="1" destOrd="0" presId="urn:microsoft.com/office/officeart/2005/8/layout/orgChart1"/>
    <dgm:cxn modelId="{B3BBE4EF-09C6-4FAD-A9ED-72C9F14C4666}" type="presOf" srcId="{1926F7E8-9096-471A-BB5F-F237A2353054}" destId="{115D425F-5839-4882-B8C1-1EF7ABBEE65E}" srcOrd="0" destOrd="0" presId="urn:microsoft.com/office/officeart/2005/8/layout/orgChart1"/>
    <dgm:cxn modelId="{18A629F0-EC2F-4032-9CAF-7EB12DFBC26E}" srcId="{97766C69-B1F9-41BE-81F2-63860DB4775C}" destId="{3142C541-55DB-4DF2-8A54-6C5BE29C9493}" srcOrd="0" destOrd="0" parTransId="{D97A659E-4E13-419D-B40F-D0B7570A8942}" sibTransId="{3B89DAC8-40E3-4D32-980E-6BF7EF63110F}"/>
    <dgm:cxn modelId="{10EADCF8-C4CA-473A-A8A9-24A1CDBBBE00}" srcId="{A15F460B-E54A-4F53-AE94-7858432E2E9F}" destId="{D63AA7B6-F5BD-4AB0-897B-B7D67A907A47}" srcOrd="4" destOrd="0" parTransId="{6F0BC59B-1ADC-46D5-9169-1F876BF2939F}" sibTransId="{DC9A20DF-C9A6-4C9D-A1D4-70096E3E0DD5}"/>
    <dgm:cxn modelId="{71BB1AF9-DC8B-47EE-81D3-5641CC29B1A9}" srcId="{A15F460B-E54A-4F53-AE94-7858432E2E9F}" destId="{2C1EBEF9-C93D-4193-BBE1-77AD12D39C2D}" srcOrd="0" destOrd="0" parTransId="{E6D3DF1D-7973-45BD-B9F5-90D339C713F2}" sibTransId="{5E0789D3-34A5-4EC6-B4AB-AEA7319B217C}"/>
    <dgm:cxn modelId="{83F223FA-371C-4C17-A581-F6EC36F5549D}" type="presOf" srcId="{743D8324-6D61-4517-8ABF-20EBAA1934FF}" destId="{EDC46820-9F46-4837-9FFF-0D9C486C8E66}" srcOrd="0" destOrd="0" presId="urn:microsoft.com/office/officeart/2005/8/layout/orgChart1"/>
    <dgm:cxn modelId="{863DC8FE-BB16-4C67-BC24-F24E0A4CD314}" type="presOf" srcId="{336B524A-F280-4EBA-8B0D-B76FE2187C71}" destId="{5A1545FF-98C9-4D8B-97D0-AE8070479AF5}" srcOrd="0" destOrd="0" presId="urn:microsoft.com/office/officeart/2005/8/layout/orgChart1"/>
    <dgm:cxn modelId="{A55FDDFE-9E0D-48E9-8BA2-14BF30001803}" type="presOf" srcId="{574FC7BC-673B-4F58-92E7-7FB0B2C33643}" destId="{47BB03A6-3355-4050-A417-E0E4BBEA2849}" srcOrd="0" destOrd="0" presId="urn:microsoft.com/office/officeart/2005/8/layout/orgChart1"/>
    <dgm:cxn modelId="{3AE3B1FF-8C0F-4019-AF44-23653AE04F2B}" type="presOf" srcId="{40A09900-F09A-4CB0-A090-FE971A3EE210}" destId="{A09D28CA-920D-4AC8-BFD6-ADA74749A2A2}" srcOrd="0" destOrd="0" presId="urn:microsoft.com/office/officeart/2005/8/layout/orgChart1"/>
    <dgm:cxn modelId="{6D58D4E6-17B4-4A1C-81F7-E74E26E8EFC4}" type="presParOf" srcId="{21E8B96A-EFEF-40C8-B0B9-089D224DD15F}" destId="{4D380068-6F2B-4DEE-A3A6-97BA4A6AEF61}" srcOrd="0" destOrd="0" presId="urn:microsoft.com/office/officeart/2005/8/layout/orgChart1"/>
    <dgm:cxn modelId="{1B040B07-B8DF-4DA3-AB00-0EBAB570BCA9}" type="presParOf" srcId="{4D380068-6F2B-4DEE-A3A6-97BA4A6AEF61}" destId="{4A20953D-D004-4D19-A407-C3609EFEED3E}" srcOrd="0" destOrd="0" presId="urn:microsoft.com/office/officeart/2005/8/layout/orgChart1"/>
    <dgm:cxn modelId="{0A8F5C2D-E11D-42EB-9A1C-80FFBA406B4E}" type="presParOf" srcId="{4A20953D-D004-4D19-A407-C3609EFEED3E}" destId="{99BDFECF-3A1F-4270-AACD-8D2DFDF4B963}" srcOrd="0" destOrd="0" presId="urn:microsoft.com/office/officeart/2005/8/layout/orgChart1"/>
    <dgm:cxn modelId="{C27FFD17-8056-4769-B4C3-E59EAEFD6482}" type="presParOf" srcId="{4A20953D-D004-4D19-A407-C3609EFEED3E}" destId="{8149C022-1B03-4249-BB9B-E0F07BD4638D}" srcOrd="1" destOrd="0" presId="urn:microsoft.com/office/officeart/2005/8/layout/orgChart1"/>
    <dgm:cxn modelId="{8A28C880-38B6-4682-9EC4-12F7145D4F0D}" type="presParOf" srcId="{4D380068-6F2B-4DEE-A3A6-97BA4A6AEF61}" destId="{A3CE469C-585E-4750-8519-6C9A73DBE143}" srcOrd="1" destOrd="0" presId="urn:microsoft.com/office/officeart/2005/8/layout/orgChart1"/>
    <dgm:cxn modelId="{CAE4FD1D-7664-4222-B35D-5A1C4AE75810}" type="presParOf" srcId="{A3CE469C-585E-4750-8519-6C9A73DBE143}" destId="{18FEA60F-75BB-466E-8B16-D6733C86F266}" srcOrd="0" destOrd="0" presId="urn:microsoft.com/office/officeart/2005/8/layout/orgChart1"/>
    <dgm:cxn modelId="{67D28CA5-D1B9-498D-907F-009894E32080}" type="presParOf" srcId="{A3CE469C-585E-4750-8519-6C9A73DBE143}" destId="{219F8DF9-00E6-42CB-BAD7-3A5C3095B574}" srcOrd="1" destOrd="0" presId="urn:microsoft.com/office/officeart/2005/8/layout/orgChart1"/>
    <dgm:cxn modelId="{687AD1A2-FDB7-44BA-BE56-2A7ED7228883}" type="presParOf" srcId="{219F8DF9-00E6-42CB-BAD7-3A5C3095B574}" destId="{24F509B3-8C0F-43EC-A9AE-2AE24DDDD948}" srcOrd="0" destOrd="0" presId="urn:microsoft.com/office/officeart/2005/8/layout/orgChart1"/>
    <dgm:cxn modelId="{499482FC-4576-4B37-917C-62DCE0B3DCEC}" type="presParOf" srcId="{24F509B3-8C0F-43EC-A9AE-2AE24DDDD948}" destId="{D37640B0-E804-43ED-85D1-B47A940E91E8}" srcOrd="0" destOrd="0" presId="urn:microsoft.com/office/officeart/2005/8/layout/orgChart1"/>
    <dgm:cxn modelId="{A3F6B92A-7635-4820-8D3B-9317E8AA718D}" type="presParOf" srcId="{24F509B3-8C0F-43EC-A9AE-2AE24DDDD948}" destId="{655BBA60-368A-4965-ADDC-9A010B6BA7A2}" srcOrd="1" destOrd="0" presId="urn:microsoft.com/office/officeart/2005/8/layout/orgChart1"/>
    <dgm:cxn modelId="{DB14D87F-F540-484D-A4F4-A2E58A3A8063}" type="presParOf" srcId="{219F8DF9-00E6-42CB-BAD7-3A5C3095B574}" destId="{3B7FE2EF-9ADB-4225-9FC6-B0024BBC8089}" srcOrd="1" destOrd="0" presId="urn:microsoft.com/office/officeart/2005/8/layout/orgChart1"/>
    <dgm:cxn modelId="{046277A3-F056-4CAE-AE35-E30A84F2F2BA}" type="presParOf" srcId="{3B7FE2EF-9ADB-4225-9FC6-B0024BBC8089}" destId="{51930D67-6B2B-4584-8BBA-A38DB95F917D}" srcOrd="0" destOrd="0" presId="urn:microsoft.com/office/officeart/2005/8/layout/orgChart1"/>
    <dgm:cxn modelId="{7285DC6C-CC51-4668-B0EB-1DA25FA26B34}" type="presParOf" srcId="{3B7FE2EF-9ADB-4225-9FC6-B0024BBC8089}" destId="{3FEEB958-6132-4758-9FEB-74D5E53248F1}" srcOrd="1" destOrd="0" presId="urn:microsoft.com/office/officeart/2005/8/layout/orgChart1"/>
    <dgm:cxn modelId="{982AF0B5-2796-48BB-9C05-BA7F4635A782}" type="presParOf" srcId="{3FEEB958-6132-4758-9FEB-74D5E53248F1}" destId="{7A751190-FAD5-4633-A73D-C09C1F2C789F}" srcOrd="0" destOrd="0" presId="urn:microsoft.com/office/officeart/2005/8/layout/orgChart1"/>
    <dgm:cxn modelId="{53683759-1A9A-4C83-B278-9001FD07BCD3}" type="presParOf" srcId="{7A751190-FAD5-4633-A73D-C09C1F2C789F}" destId="{115D425F-5839-4882-B8C1-1EF7ABBEE65E}" srcOrd="0" destOrd="0" presId="urn:microsoft.com/office/officeart/2005/8/layout/orgChart1"/>
    <dgm:cxn modelId="{FAA0C31B-6F06-47D0-B3C3-EB046FC2C08C}" type="presParOf" srcId="{7A751190-FAD5-4633-A73D-C09C1F2C789F}" destId="{02C9A6FD-4C9F-4954-BB72-2B82FE240603}" srcOrd="1" destOrd="0" presId="urn:microsoft.com/office/officeart/2005/8/layout/orgChart1"/>
    <dgm:cxn modelId="{DA7D1A7E-F055-461D-B314-6146933D9344}" type="presParOf" srcId="{3FEEB958-6132-4758-9FEB-74D5E53248F1}" destId="{025A5A25-0EB9-4BFE-9A47-865A27A77F95}" srcOrd="1" destOrd="0" presId="urn:microsoft.com/office/officeart/2005/8/layout/orgChart1"/>
    <dgm:cxn modelId="{5D8D33F9-7411-4957-AA3A-16024CC7CCF5}" type="presParOf" srcId="{025A5A25-0EB9-4BFE-9A47-865A27A77F95}" destId="{0C5A9B5E-4F55-49B0-8370-4B27D1D2BC2E}" srcOrd="0" destOrd="0" presId="urn:microsoft.com/office/officeart/2005/8/layout/orgChart1"/>
    <dgm:cxn modelId="{4E259A7D-98A4-45B5-9F54-63FD06D5ABAD}" type="presParOf" srcId="{025A5A25-0EB9-4BFE-9A47-865A27A77F95}" destId="{9C561082-25D5-449E-9E57-A9DF67AF4B9D}" srcOrd="1" destOrd="0" presId="urn:microsoft.com/office/officeart/2005/8/layout/orgChart1"/>
    <dgm:cxn modelId="{9403AF2F-F10A-4189-B74C-557E8F53FDCB}" type="presParOf" srcId="{9C561082-25D5-449E-9E57-A9DF67AF4B9D}" destId="{124E4C8B-EBEF-48A5-811C-910054CED185}" srcOrd="0" destOrd="0" presId="urn:microsoft.com/office/officeart/2005/8/layout/orgChart1"/>
    <dgm:cxn modelId="{55F78208-BBE6-467B-A409-EC914BC1A76F}" type="presParOf" srcId="{124E4C8B-EBEF-48A5-811C-910054CED185}" destId="{8DFB6AED-E37C-442E-BF50-D9C234A13F70}" srcOrd="0" destOrd="0" presId="urn:microsoft.com/office/officeart/2005/8/layout/orgChart1"/>
    <dgm:cxn modelId="{4F708E7F-0DA6-4762-98C5-FA3BAE2B9A61}" type="presParOf" srcId="{124E4C8B-EBEF-48A5-811C-910054CED185}" destId="{74B4FF5F-60D3-4BE6-BDBE-9541920DB8F1}" srcOrd="1" destOrd="0" presId="urn:microsoft.com/office/officeart/2005/8/layout/orgChart1"/>
    <dgm:cxn modelId="{23479E65-885F-4603-B578-C53B630B78FC}" type="presParOf" srcId="{9C561082-25D5-449E-9E57-A9DF67AF4B9D}" destId="{4A97C5B8-2CE4-4D13-8702-38EBCDACAE4C}" srcOrd="1" destOrd="0" presId="urn:microsoft.com/office/officeart/2005/8/layout/orgChart1"/>
    <dgm:cxn modelId="{09FF9C99-A999-4C46-B6D6-8F84EDA4E33D}" type="presParOf" srcId="{9C561082-25D5-449E-9E57-A9DF67AF4B9D}" destId="{8DBD863A-9865-4574-B220-5E8136019A82}" srcOrd="2" destOrd="0" presId="urn:microsoft.com/office/officeart/2005/8/layout/orgChart1"/>
    <dgm:cxn modelId="{B341A81A-930A-41CA-B700-A10817D734AD}" type="presParOf" srcId="{3FEEB958-6132-4758-9FEB-74D5E53248F1}" destId="{D6121E0E-D883-4A49-9922-3A378DD2106E}" srcOrd="2" destOrd="0" presId="urn:microsoft.com/office/officeart/2005/8/layout/orgChart1"/>
    <dgm:cxn modelId="{199257FC-792B-4995-AA14-6E6DA5A004BB}" type="presParOf" srcId="{219F8DF9-00E6-42CB-BAD7-3A5C3095B574}" destId="{2C2B6B53-FC16-4D0C-BE7B-E1526818B878}" srcOrd="2" destOrd="0" presId="urn:microsoft.com/office/officeart/2005/8/layout/orgChart1"/>
    <dgm:cxn modelId="{5659A8E8-90A5-4B8A-AF08-D7E9CE601BD1}" type="presParOf" srcId="{A3CE469C-585E-4750-8519-6C9A73DBE143}" destId="{F3081A98-B38A-41E8-BF40-A05A613E8D1A}" srcOrd="2" destOrd="0" presId="urn:microsoft.com/office/officeart/2005/8/layout/orgChart1"/>
    <dgm:cxn modelId="{2A76C942-6A7F-4CFA-A6F8-3B4F03042117}" type="presParOf" srcId="{A3CE469C-585E-4750-8519-6C9A73DBE143}" destId="{AD40367B-11D5-413E-AB99-63BA6D978C00}" srcOrd="3" destOrd="0" presId="urn:microsoft.com/office/officeart/2005/8/layout/orgChart1"/>
    <dgm:cxn modelId="{5FF469EB-036D-4D0E-91FA-A6DB862C7B65}" type="presParOf" srcId="{AD40367B-11D5-413E-AB99-63BA6D978C00}" destId="{C452830F-25C8-4EE9-8786-2B2D7E9FB3E3}" srcOrd="0" destOrd="0" presId="urn:microsoft.com/office/officeart/2005/8/layout/orgChart1"/>
    <dgm:cxn modelId="{8CD2764B-6C10-47BC-8B96-459B5A5393E1}" type="presParOf" srcId="{C452830F-25C8-4EE9-8786-2B2D7E9FB3E3}" destId="{064879FB-BBAB-4E0B-9A4A-502EAB70FF24}" srcOrd="0" destOrd="0" presId="urn:microsoft.com/office/officeart/2005/8/layout/orgChart1"/>
    <dgm:cxn modelId="{F85F363D-6DA3-4D3D-AA87-0077B400E955}" type="presParOf" srcId="{C452830F-25C8-4EE9-8786-2B2D7E9FB3E3}" destId="{7D2F9104-1F7A-4CE5-9FBF-9694A42953DF}" srcOrd="1" destOrd="0" presId="urn:microsoft.com/office/officeart/2005/8/layout/orgChart1"/>
    <dgm:cxn modelId="{AB8A1ADC-B7CB-4987-B2B6-F8275E1205E6}" type="presParOf" srcId="{AD40367B-11D5-413E-AB99-63BA6D978C00}" destId="{4741273F-A760-4290-AC93-1DDF37CD1C83}" srcOrd="1" destOrd="0" presId="urn:microsoft.com/office/officeart/2005/8/layout/orgChart1"/>
    <dgm:cxn modelId="{2039F422-5DD6-45CF-B167-25A9113774F6}" type="presParOf" srcId="{4741273F-A760-4290-AC93-1DDF37CD1C83}" destId="{01F84E4B-FD58-473C-8DE7-B8A5FAE94C41}" srcOrd="0" destOrd="0" presId="urn:microsoft.com/office/officeart/2005/8/layout/orgChart1"/>
    <dgm:cxn modelId="{4A0A92EF-6E50-4CA6-8051-0CFE04B550AA}" type="presParOf" srcId="{4741273F-A760-4290-AC93-1DDF37CD1C83}" destId="{72055AFE-6E14-43E1-AA0B-B873F57AC67E}" srcOrd="1" destOrd="0" presId="urn:microsoft.com/office/officeart/2005/8/layout/orgChart1"/>
    <dgm:cxn modelId="{C097DF4F-0D1A-42B0-A9CB-CEB44BF812A9}" type="presParOf" srcId="{72055AFE-6E14-43E1-AA0B-B873F57AC67E}" destId="{E3C3566F-34C8-4767-AC2E-B513DB04DEEA}" srcOrd="0" destOrd="0" presId="urn:microsoft.com/office/officeart/2005/8/layout/orgChart1"/>
    <dgm:cxn modelId="{24F78EB9-68A4-4C0F-9AC1-0F05D18E7DDE}" type="presParOf" srcId="{E3C3566F-34C8-4767-AC2E-B513DB04DEEA}" destId="{DB2C15E3-1B14-4EF4-9C44-2A78AD5F22A4}" srcOrd="0" destOrd="0" presId="urn:microsoft.com/office/officeart/2005/8/layout/orgChart1"/>
    <dgm:cxn modelId="{D1084B18-852C-48EA-AC32-97FAB90D2A70}" type="presParOf" srcId="{E3C3566F-34C8-4767-AC2E-B513DB04DEEA}" destId="{45D6F588-56AE-4804-9B09-430D2E776A52}" srcOrd="1" destOrd="0" presId="urn:microsoft.com/office/officeart/2005/8/layout/orgChart1"/>
    <dgm:cxn modelId="{3EF475C1-E8F3-43E3-A67F-9B1CB485D5E0}" type="presParOf" srcId="{72055AFE-6E14-43E1-AA0B-B873F57AC67E}" destId="{FAE7600A-D533-4E59-AF28-E47900FC0D8A}" srcOrd="1" destOrd="0" presId="urn:microsoft.com/office/officeart/2005/8/layout/orgChart1"/>
    <dgm:cxn modelId="{4ED2547F-C29D-46AF-813F-E6A46CF6D1B6}" type="presParOf" srcId="{72055AFE-6E14-43E1-AA0B-B873F57AC67E}" destId="{C9892663-A6D5-4F28-AC70-832A045229CD}" srcOrd="2" destOrd="0" presId="urn:microsoft.com/office/officeart/2005/8/layout/orgChart1"/>
    <dgm:cxn modelId="{A2919A3A-E169-4B0D-A42C-DB1738237B77}" type="presParOf" srcId="{4741273F-A760-4290-AC93-1DDF37CD1C83}" destId="{5A1545FF-98C9-4D8B-97D0-AE8070479AF5}" srcOrd="2" destOrd="0" presId="urn:microsoft.com/office/officeart/2005/8/layout/orgChart1"/>
    <dgm:cxn modelId="{D1BC32FE-4FC5-4C88-BA1F-332A583E2A31}" type="presParOf" srcId="{4741273F-A760-4290-AC93-1DDF37CD1C83}" destId="{BE51070F-CB35-49A2-8217-4315597EE2B7}" srcOrd="3" destOrd="0" presId="urn:microsoft.com/office/officeart/2005/8/layout/orgChart1"/>
    <dgm:cxn modelId="{8A8FCE46-9505-4D13-BAC5-5C35739B3201}" type="presParOf" srcId="{BE51070F-CB35-49A2-8217-4315597EE2B7}" destId="{0082451A-3C0B-49FD-90FA-0767A4FA8000}" srcOrd="0" destOrd="0" presId="urn:microsoft.com/office/officeart/2005/8/layout/orgChart1"/>
    <dgm:cxn modelId="{8DF580D7-8B9F-4263-8A15-40FF1AE9C1EF}" type="presParOf" srcId="{0082451A-3C0B-49FD-90FA-0767A4FA8000}" destId="{813BDAA4-2726-47C8-BDD4-74B80DAAF6EE}" srcOrd="0" destOrd="0" presId="urn:microsoft.com/office/officeart/2005/8/layout/orgChart1"/>
    <dgm:cxn modelId="{734EFB49-0EEB-4F17-A051-AE07E0204451}" type="presParOf" srcId="{0082451A-3C0B-49FD-90FA-0767A4FA8000}" destId="{3BB3055B-5FCA-4125-BDCB-54AEDD96724B}" srcOrd="1" destOrd="0" presId="urn:microsoft.com/office/officeart/2005/8/layout/orgChart1"/>
    <dgm:cxn modelId="{CC6A2A00-72EA-41B1-8F93-0B83E2952FB5}" type="presParOf" srcId="{BE51070F-CB35-49A2-8217-4315597EE2B7}" destId="{688F9512-28B9-466C-8542-A659419391D5}" srcOrd="1" destOrd="0" presId="urn:microsoft.com/office/officeart/2005/8/layout/orgChart1"/>
    <dgm:cxn modelId="{DFCF25FC-64D2-4E28-946E-D4C3CEFF583E}" type="presParOf" srcId="{BE51070F-CB35-49A2-8217-4315597EE2B7}" destId="{EFA65D2F-989E-4B05-AC78-61C2650D999C}" srcOrd="2" destOrd="0" presId="urn:microsoft.com/office/officeart/2005/8/layout/orgChart1"/>
    <dgm:cxn modelId="{9F32DD26-2EEA-462C-8B81-F2EDFF0A3156}" type="presParOf" srcId="{AD40367B-11D5-413E-AB99-63BA6D978C00}" destId="{499B8C0C-ED19-4443-9859-63D1A8DA84F4}" srcOrd="2" destOrd="0" presId="urn:microsoft.com/office/officeart/2005/8/layout/orgChart1"/>
    <dgm:cxn modelId="{5F74D884-954F-44FE-86BA-B8BA987B8ADC}" type="presParOf" srcId="{A3CE469C-585E-4750-8519-6C9A73DBE143}" destId="{F7D47C14-DE69-4DC0-BE85-A2CD7B483871}" srcOrd="4" destOrd="0" presId="urn:microsoft.com/office/officeart/2005/8/layout/orgChart1"/>
    <dgm:cxn modelId="{1F14192C-3143-4AC0-BE80-7E13A0DD6377}" type="presParOf" srcId="{A3CE469C-585E-4750-8519-6C9A73DBE143}" destId="{2055A17F-6437-408B-BC08-6CB3E28CB0AB}" srcOrd="5" destOrd="0" presId="urn:microsoft.com/office/officeart/2005/8/layout/orgChart1"/>
    <dgm:cxn modelId="{F78853D9-F77D-4A37-AB28-22649A96EA3C}" type="presParOf" srcId="{2055A17F-6437-408B-BC08-6CB3E28CB0AB}" destId="{F564BD70-5915-4832-9910-C8FDBEBD02B8}" srcOrd="0" destOrd="0" presId="urn:microsoft.com/office/officeart/2005/8/layout/orgChart1"/>
    <dgm:cxn modelId="{140C4483-109A-4282-B390-0BEBE14E508B}" type="presParOf" srcId="{F564BD70-5915-4832-9910-C8FDBEBD02B8}" destId="{47BB03A6-3355-4050-A417-E0E4BBEA2849}" srcOrd="0" destOrd="0" presId="urn:microsoft.com/office/officeart/2005/8/layout/orgChart1"/>
    <dgm:cxn modelId="{3B8FE887-D1D7-481D-909E-697907661373}" type="presParOf" srcId="{F564BD70-5915-4832-9910-C8FDBEBD02B8}" destId="{12DB8BDA-E0D0-47A3-BD1D-7AA87151AE81}" srcOrd="1" destOrd="0" presId="urn:microsoft.com/office/officeart/2005/8/layout/orgChart1"/>
    <dgm:cxn modelId="{ED73C9BB-9297-4463-9C20-9775D11E041E}" type="presParOf" srcId="{2055A17F-6437-408B-BC08-6CB3E28CB0AB}" destId="{77ACA810-D78D-40C9-9986-496FAC0B575F}" srcOrd="1" destOrd="0" presId="urn:microsoft.com/office/officeart/2005/8/layout/orgChart1"/>
    <dgm:cxn modelId="{FCA36BB9-6DE8-4F40-9572-43E05EE6F25A}" type="presParOf" srcId="{77ACA810-D78D-40C9-9986-496FAC0B575F}" destId="{EDC46820-9F46-4837-9FFF-0D9C486C8E66}" srcOrd="0" destOrd="0" presId="urn:microsoft.com/office/officeart/2005/8/layout/orgChart1"/>
    <dgm:cxn modelId="{AEDB0249-2DEC-43A4-A072-74AB8D403D89}" type="presParOf" srcId="{77ACA810-D78D-40C9-9986-496FAC0B575F}" destId="{49019730-90BD-4492-8535-CB4F07B8221C}" srcOrd="1" destOrd="0" presId="urn:microsoft.com/office/officeart/2005/8/layout/orgChart1"/>
    <dgm:cxn modelId="{95F46E21-1788-4139-8ACB-2955240F850F}" type="presParOf" srcId="{49019730-90BD-4492-8535-CB4F07B8221C}" destId="{108BC735-E1BF-4836-8C3C-554B68CB47E6}" srcOrd="0" destOrd="0" presId="urn:microsoft.com/office/officeart/2005/8/layout/orgChart1"/>
    <dgm:cxn modelId="{7CA80F27-6315-4C1D-A86C-B18ECD378BF7}" type="presParOf" srcId="{108BC735-E1BF-4836-8C3C-554B68CB47E6}" destId="{EEA3DAA1-3E33-4706-830F-9008FA37011A}" srcOrd="0" destOrd="0" presId="urn:microsoft.com/office/officeart/2005/8/layout/orgChart1"/>
    <dgm:cxn modelId="{938AFBFE-1E90-4ECE-BBB4-E24ABCF83B95}" type="presParOf" srcId="{108BC735-E1BF-4836-8C3C-554B68CB47E6}" destId="{DB1EEC2F-7ED6-4AA5-9702-FC674D784272}" srcOrd="1" destOrd="0" presId="urn:microsoft.com/office/officeart/2005/8/layout/orgChart1"/>
    <dgm:cxn modelId="{CD6EBC82-35E8-4CE5-8301-6247CD3DEC65}" type="presParOf" srcId="{49019730-90BD-4492-8535-CB4F07B8221C}" destId="{1DCE0AC1-2741-49C3-917B-74CA7EA2C9BD}" srcOrd="1" destOrd="0" presId="urn:microsoft.com/office/officeart/2005/8/layout/orgChart1"/>
    <dgm:cxn modelId="{14B628A8-C5EB-4A74-B121-E2483D266D56}" type="presParOf" srcId="{49019730-90BD-4492-8535-CB4F07B8221C}" destId="{B8302429-00A6-4B17-9D12-269EAEAC4210}" srcOrd="2" destOrd="0" presId="urn:microsoft.com/office/officeart/2005/8/layout/orgChart1"/>
    <dgm:cxn modelId="{2F06E6F6-381B-46F0-94C2-4B9E97612650}" type="presParOf" srcId="{77ACA810-D78D-40C9-9986-496FAC0B575F}" destId="{3D3D64D5-63F5-47A0-9989-58D66F94D1AB}" srcOrd="2" destOrd="0" presId="urn:microsoft.com/office/officeart/2005/8/layout/orgChart1"/>
    <dgm:cxn modelId="{7E8AF7E4-0C60-45C3-80F4-28CF704936F5}" type="presParOf" srcId="{77ACA810-D78D-40C9-9986-496FAC0B575F}" destId="{94B8B7D7-14FB-48F6-A9AE-E0D1F95663F8}" srcOrd="3" destOrd="0" presId="urn:microsoft.com/office/officeart/2005/8/layout/orgChart1"/>
    <dgm:cxn modelId="{B921EB4F-2EB6-4A96-B7A2-171404C12F85}" type="presParOf" srcId="{94B8B7D7-14FB-48F6-A9AE-E0D1F95663F8}" destId="{B04D9B28-AD94-42D0-B971-715A323BA3CA}" srcOrd="0" destOrd="0" presId="urn:microsoft.com/office/officeart/2005/8/layout/orgChart1"/>
    <dgm:cxn modelId="{0408B139-EFF2-4ECD-8CD7-874C15526BB0}" type="presParOf" srcId="{B04D9B28-AD94-42D0-B971-715A323BA3CA}" destId="{1957D9E8-5E65-4B31-9592-685E85EA8834}" srcOrd="0" destOrd="0" presId="urn:microsoft.com/office/officeart/2005/8/layout/orgChart1"/>
    <dgm:cxn modelId="{70C6201B-0715-49EC-8A81-BA15BE6FEBB2}" type="presParOf" srcId="{B04D9B28-AD94-42D0-B971-715A323BA3CA}" destId="{85CE5C9E-BF06-4421-8D9A-548B6C96413E}" srcOrd="1" destOrd="0" presId="urn:microsoft.com/office/officeart/2005/8/layout/orgChart1"/>
    <dgm:cxn modelId="{F065ED2C-9B9F-467B-8C17-C93CF2AB9DE8}" type="presParOf" srcId="{94B8B7D7-14FB-48F6-A9AE-E0D1F95663F8}" destId="{D3E41C5E-848E-4E60-BA49-FFDC2F65C870}" srcOrd="1" destOrd="0" presId="urn:microsoft.com/office/officeart/2005/8/layout/orgChart1"/>
    <dgm:cxn modelId="{9665C3F4-377C-4D3F-8439-AE53EFC47A2D}" type="presParOf" srcId="{94B8B7D7-14FB-48F6-A9AE-E0D1F95663F8}" destId="{E7D48314-F88D-4806-9EA8-10061052DDF8}" srcOrd="2" destOrd="0" presId="urn:microsoft.com/office/officeart/2005/8/layout/orgChart1"/>
    <dgm:cxn modelId="{1972A2D9-EF35-49BC-8FFB-71E8D8E6E109}" type="presParOf" srcId="{2055A17F-6437-408B-BC08-6CB3E28CB0AB}" destId="{54C85F29-1471-4049-B446-1546AC7A84E7}" srcOrd="2" destOrd="0" presId="urn:microsoft.com/office/officeart/2005/8/layout/orgChart1"/>
    <dgm:cxn modelId="{6D7C2189-D096-4B6D-A8AF-98F4D93707B0}" type="presParOf" srcId="{A3CE469C-585E-4750-8519-6C9A73DBE143}" destId="{0E89003F-474F-4909-ADCD-6B43A0CC554C}" srcOrd="6" destOrd="0" presId="urn:microsoft.com/office/officeart/2005/8/layout/orgChart1"/>
    <dgm:cxn modelId="{A004F829-F20C-40F8-B8FE-1D502C384324}" type="presParOf" srcId="{A3CE469C-585E-4750-8519-6C9A73DBE143}" destId="{E9CD3DE9-988B-44AB-A761-74CFF7BE115C}" srcOrd="7" destOrd="0" presId="urn:microsoft.com/office/officeart/2005/8/layout/orgChart1"/>
    <dgm:cxn modelId="{7FA8A537-1A82-4AFF-8745-442D0EA375E2}" type="presParOf" srcId="{E9CD3DE9-988B-44AB-A761-74CFF7BE115C}" destId="{0514AFBB-7C76-4DEF-B11B-EAB58A056B68}" srcOrd="0" destOrd="0" presId="urn:microsoft.com/office/officeart/2005/8/layout/orgChart1"/>
    <dgm:cxn modelId="{677779FD-1DB6-445D-85D2-6A3AFA712E6D}" type="presParOf" srcId="{0514AFBB-7C76-4DEF-B11B-EAB58A056B68}" destId="{FCA21755-DF23-4D55-B9A4-8320BD73BA34}" srcOrd="0" destOrd="0" presId="urn:microsoft.com/office/officeart/2005/8/layout/orgChart1"/>
    <dgm:cxn modelId="{B2C6EBFF-1C47-4CA7-B025-711C9D305E81}" type="presParOf" srcId="{0514AFBB-7C76-4DEF-B11B-EAB58A056B68}" destId="{634E7382-742D-4271-92C1-D3BD8EDF97CF}" srcOrd="1" destOrd="0" presId="urn:microsoft.com/office/officeart/2005/8/layout/orgChart1"/>
    <dgm:cxn modelId="{5F8E5FFF-97BC-4540-B65E-B1AAC45F318C}" type="presParOf" srcId="{E9CD3DE9-988B-44AB-A761-74CFF7BE115C}" destId="{58CF3321-E3FD-4C74-A9E5-129C9091C56E}" srcOrd="1" destOrd="0" presId="urn:microsoft.com/office/officeart/2005/8/layout/orgChart1"/>
    <dgm:cxn modelId="{EC8CF8EB-A59D-4A64-A9E2-556835BD466F}" type="presParOf" srcId="{58CF3321-E3FD-4C74-A9E5-129C9091C56E}" destId="{8B6EEC5D-1A48-4E81-8E56-A439D5D4F155}" srcOrd="0" destOrd="0" presId="urn:microsoft.com/office/officeart/2005/8/layout/orgChart1"/>
    <dgm:cxn modelId="{4CE392C4-30F4-4D9C-A51B-DF6C99503DDF}" type="presParOf" srcId="{58CF3321-E3FD-4C74-A9E5-129C9091C56E}" destId="{CE5D8B2C-CB9D-47E2-B8F5-81065E5C0649}" srcOrd="1" destOrd="0" presId="urn:microsoft.com/office/officeart/2005/8/layout/orgChart1"/>
    <dgm:cxn modelId="{7FA1EF5A-1B60-466E-94F1-AF888FE26074}" type="presParOf" srcId="{CE5D8B2C-CB9D-47E2-B8F5-81065E5C0649}" destId="{3F82163C-BC1D-4FE7-84E7-89CEC7B6AA28}" srcOrd="0" destOrd="0" presId="urn:microsoft.com/office/officeart/2005/8/layout/orgChart1"/>
    <dgm:cxn modelId="{7B3C2FC4-E08A-463E-ABD2-E9FE069C2B3D}" type="presParOf" srcId="{3F82163C-BC1D-4FE7-84E7-89CEC7B6AA28}" destId="{7136322C-2089-4DBC-AD61-4C1A8F1B0DB3}" srcOrd="0" destOrd="0" presId="urn:microsoft.com/office/officeart/2005/8/layout/orgChart1"/>
    <dgm:cxn modelId="{4B989C2C-0D80-4998-9DFD-894095D65890}" type="presParOf" srcId="{3F82163C-BC1D-4FE7-84E7-89CEC7B6AA28}" destId="{BFA0BC43-B070-46D3-A298-B1EF86E90A85}" srcOrd="1" destOrd="0" presId="urn:microsoft.com/office/officeart/2005/8/layout/orgChart1"/>
    <dgm:cxn modelId="{519E4C79-C8F3-4403-98A7-96CAB70270F4}" type="presParOf" srcId="{CE5D8B2C-CB9D-47E2-B8F5-81065E5C0649}" destId="{900EC707-4B2C-4345-A477-3F4644FA9E6D}" srcOrd="1" destOrd="0" presId="urn:microsoft.com/office/officeart/2005/8/layout/orgChart1"/>
    <dgm:cxn modelId="{244B5681-E338-4232-AB61-679BEE82A6AA}" type="presParOf" srcId="{900EC707-4B2C-4345-A477-3F4644FA9E6D}" destId="{8F1CF761-A426-4C01-8FA2-25119C2299B1}" srcOrd="0" destOrd="0" presId="urn:microsoft.com/office/officeart/2005/8/layout/orgChart1"/>
    <dgm:cxn modelId="{0AFD5C75-AAA9-4575-87DF-6CB0821B0292}" type="presParOf" srcId="{900EC707-4B2C-4345-A477-3F4644FA9E6D}" destId="{1D6CC286-9F09-4B08-8D2D-D496699471E6}" srcOrd="1" destOrd="0" presId="urn:microsoft.com/office/officeart/2005/8/layout/orgChart1"/>
    <dgm:cxn modelId="{7660569D-5A53-4CAC-9CCF-3E4A875310F2}" type="presParOf" srcId="{1D6CC286-9F09-4B08-8D2D-D496699471E6}" destId="{D926A67D-77AE-4B24-9FEB-D2162013AC22}" srcOrd="0" destOrd="0" presId="urn:microsoft.com/office/officeart/2005/8/layout/orgChart1"/>
    <dgm:cxn modelId="{3222EACD-236D-4D65-A125-08A032484F05}" type="presParOf" srcId="{D926A67D-77AE-4B24-9FEB-D2162013AC22}" destId="{39DB1605-D440-4CB0-B763-26BB2C31F455}" srcOrd="0" destOrd="0" presId="urn:microsoft.com/office/officeart/2005/8/layout/orgChart1"/>
    <dgm:cxn modelId="{17A80796-CA68-4344-84E5-072F4C98DAE4}" type="presParOf" srcId="{D926A67D-77AE-4B24-9FEB-D2162013AC22}" destId="{290F4BDF-E398-44E4-ADB5-CB8F2090A7C6}" srcOrd="1" destOrd="0" presId="urn:microsoft.com/office/officeart/2005/8/layout/orgChart1"/>
    <dgm:cxn modelId="{BEBCCECD-9771-42B7-90DA-93B23E91A9E7}" type="presParOf" srcId="{1D6CC286-9F09-4B08-8D2D-D496699471E6}" destId="{7123CC58-A0FB-4901-94FE-133BD1CF4DFC}" srcOrd="1" destOrd="0" presId="urn:microsoft.com/office/officeart/2005/8/layout/orgChart1"/>
    <dgm:cxn modelId="{070C08F3-B850-4D38-9006-CCED948C2AC2}" type="presParOf" srcId="{1D6CC286-9F09-4B08-8D2D-D496699471E6}" destId="{6A742780-B3AD-48DF-929B-548728CA1E77}" srcOrd="2" destOrd="0" presId="urn:microsoft.com/office/officeart/2005/8/layout/orgChart1"/>
    <dgm:cxn modelId="{66982429-A048-4333-831E-C46AFB094E73}" type="presParOf" srcId="{CE5D8B2C-CB9D-47E2-B8F5-81065E5C0649}" destId="{7F7CDFA8-1ED8-4BAE-9B54-006D6A05DC9A}" srcOrd="2" destOrd="0" presId="urn:microsoft.com/office/officeart/2005/8/layout/orgChart1"/>
    <dgm:cxn modelId="{ECDDAED3-6F5D-4AB6-ADF2-35FD71E1C8AC}" type="presParOf" srcId="{E9CD3DE9-988B-44AB-A761-74CFF7BE115C}" destId="{F5715176-0EF8-4321-A75F-363E6495ADB3}" srcOrd="2" destOrd="0" presId="urn:microsoft.com/office/officeart/2005/8/layout/orgChart1"/>
    <dgm:cxn modelId="{124D7437-A583-4E72-823D-99E7C980F9DD}" type="presParOf" srcId="{A3CE469C-585E-4750-8519-6C9A73DBE143}" destId="{5E6AE15D-10AC-4C59-ACE6-058CA8AF7957}" srcOrd="8" destOrd="0" presId="urn:microsoft.com/office/officeart/2005/8/layout/orgChart1"/>
    <dgm:cxn modelId="{F3046105-1691-4558-9379-4F4CD1188C5B}" type="presParOf" srcId="{A3CE469C-585E-4750-8519-6C9A73DBE143}" destId="{17BE2DEC-A5CB-4790-A82B-97446B341BAF}" srcOrd="9" destOrd="0" presId="urn:microsoft.com/office/officeart/2005/8/layout/orgChart1"/>
    <dgm:cxn modelId="{A86F5100-5F02-42A9-87BB-D7DA5C27F21E}" type="presParOf" srcId="{17BE2DEC-A5CB-4790-A82B-97446B341BAF}" destId="{D9EF5BAD-A365-4CDA-8CF3-5FE1BB3388AB}" srcOrd="0" destOrd="0" presId="urn:microsoft.com/office/officeart/2005/8/layout/orgChart1"/>
    <dgm:cxn modelId="{92E90906-EC4A-4FD2-B5C6-0B55F2CC5303}" type="presParOf" srcId="{D9EF5BAD-A365-4CDA-8CF3-5FE1BB3388AB}" destId="{C397B638-F430-4E7F-B437-5BC73C669DD5}" srcOrd="0" destOrd="0" presId="urn:microsoft.com/office/officeart/2005/8/layout/orgChart1"/>
    <dgm:cxn modelId="{A2E936CA-868C-463D-A66A-0651AA89FF1A}" type="presParOf" srcId="{D9EF5BAD-A365-4CDA-8CF3-5FE1BB3388AB}" destId="{D365DEDF-8E14-4871-9DAD-361DA66F5294}" srcOrd="1" destOrd="0" presId="urn:microsoft.com/office/officeart/2005/8/layout/orgChart1"/>
    <dgm:cxn modelId="{A22DCA07-5036-4D69-89E2-B3E72FF194AF}" type="presParOf" srcId="{17BE2DEC-A5CB-4790-A82B-97446B341BAF}" destId="{D7F5686B-A02B-41A2-877B-8DBAA95D2B75}" srcOrd="1" destOrd="0" presId="urn:microsoft.com/office/officeart/2005/8/layout/orgChart1"/>
    <dgm:cxn modelId="{6A1FBEC1-7D01-45F5-B4AC-09AC52AAE71B}" type="presParOf" srcId="{D7F5686B-A02B-41A2-877B-8DBAA95D2B75}" destId="{B4F7BBAE-34EB-4BD9-9EFF-D13B7FC3E2B7}" srcOrd="0" destOrd="0" presId="urn:microsoft.com/office/officeart/2005/8/layout/orgChart1"/>
    <dgm:cxn modelId="{4648DDAC-8B1D-4A09-BE6E-7DE9941A5842}" type="presParOf" srcId="{D7F5686B-A02B-41A2-877B-8DBAA95D2B75}" destId="{01964F62-A728-4D67-B29D-935EBF878A4E}" srcOrd="1" destOrd="0" presId="urn:microsoft.com/office/officeart/2005/8/layout/orgChart1"/>
    <dgm:cxn modelId="{578807FC-89FA-4779-AD8F-B462271989F7}" type="presParOf" srcId="{01964F62-A728-4D67-B29D-935EBF878A4E}" destId="{7CD0C61F-4CAA-4A6C-ADE3-DF2D6F44E13E}" srcOrd="0" destOrd="0" presId="urn:microsoft.com/office/officeart/2005/8/layout/orgChart1"/>
    <dgm:cxn modelId="{3EB1B3A3-148C-43DB-8290-F7E403660EF5}" type="presParOf" srcId="{7CD0C61F-4CAA-4A6C-ADE3-DF2D6F44E13E}" destId="{F9D61128-787D-4C0A-9C17-A1DF5D89EACA}" srcOrd="0" destOrd="0" presId="urn:microsoft.com/office/officeart/2005/8/layout/orgChart1"/>
    <dgm:cxn modelId="{79997D2A-3225-4E20-AE85-43AB9C142512}" type="presParOf" srcId="{7CD0C61F-4CAA-4A6C-ADE3-DF2D6F44E13E}" destId="{B7060B34-539E-4689-98CB-8769E8B536A7}" srcOrd="1" destOrd="0" presId="urn:microsoft.com/office/officeart/2005/8/layout/orgChart1"/>
    <dgm:cxn modelId="{46805BB4-A6BF-4622-BBB0-69D4D35A817D}" type="presParOf" srcId="{01964F62-A728-4D67-B29D-935EBF878A4E}" destId="{CBB754B2-8DED-47AC-AFAA-3B97FD5A3DF9}" srcOrd="1" destOrd="0" presId="urn:microsoft.com/office/officeart/2005/8/layout/orgChart1"/>
    <dgm:cxn modelId="{9D1C569E-226D-4BF7-9B21-C0AF132937B8}" type="presParOf" srcId="{CBB754B2-8DED-47AC-AFAA-3B97FD5A3DF9}" destId="{AF0D08B4-80B9-4996-AA4A-808EC5954A65}" srcOrd="0" destOrd="0" presId="urn:microsoft.com/office/officeart/2005/8/layout/orgChart1"/>
    <dgm:cxn modelId="{10E3D167-2A49-43E5-ADA8-E8513FEA0EFA}" type="presParOf" srcId="{CBB754B2-8DED-47AC-AFAA-3B97FD5A3DF9}" destId="{8A624019-8484-4EEF-B325-D7164B8250E6}" srcOrd="1" destOrd="0" presId="urn:microsoft.com/office/officeart/2005/8/layout/orgChart1"/>
    <dgm:cxn modelId="{07349F6D-D4AA-499E-A5CE-6FC85C2EB79D}" type="presParOf" srcId="{8A624019-8484-4EEF-B325-D7164B8250E6}" destId="{53E8A75F-68CF-47C0-BD4B-B32C6E0144AA}" srcOrd="0" destOrd="0" presId="urn:microsoft.com/office/officeart/2005/8/layout/orgChart1"/>
    <dgm:cxn modelId="{151C706A-5915-434B-83CF-AC66CCB0DF91}" type="presParOf" srcId="{53E8A75F-68CF-47C0-BD4B-B32C6E0144AA}" destId="{D518D5D8-86F9-4F1D-B058-BFD387F8AD43}" srcOrd="0" destOrd="0" presId="urn:microsoft.com/office/officeart/2005/8/layout/orgChart1"/>
    <dgm:cxn modelId="{8F5C3137-84D3-485F-BF99-9CBFB269393B}" type="presParOf" srcId="{53E8A75F-68CF-47C0-BD4B-B32C6E0144AA}" destId="{D4FE68B4-10B1-43DA-A119-78FBE115F235}" srcOrd="1" destOrd="0" presId="urn:microsoft.com/office/officeart/2005/8/layout/orgChart1"/>
    <dgm:cxn modelId="{F6CFE363-C700-4E16-AAFA-8EC22170619C}" type="presParOf" srcId="{8A624019-8484-4EEF-B325-D7164B8250E6}" destId="{69D90ED2-C89E-40E2-8D12-0E8D1179F082}" srcOrd="1" destOrd="0" presId="urn:microsoft.com/office/officeart/2005/8/layout/orgChart1"/>
    <dgm:cxn modelId="{950994FD-39C4-476B-8706-1710042C398E}" type="presParOf" srcId="{69D90ED2-C89E-40E2-8D12-0E8D1179F082}" destId="{A09D28CA-920D-4AC8-BFD6-ADA74749A2A2}" srcOrd="0" destOrd="0" presId="urn:microsoft.com/office/officeart/2005/8/layout/orgChart1"/>
    <dgm:cxn modelId="{DEBD1989-841B-411D-BD56-A90E84F75E7C}" type="presParOf" srcId="{69D90ED2-C89E-40E2-8D12-0E8D1179F082}" destId="{E07588F0-DA8B-46A3-9439-E2C5A1E8C5E4}" srcOrd="1" destOrd="0" presId="urn:microsoft.com/office/officeart/2005/8/layout/orgChart1"/>
    <dgm:cxn modelId="{27018D71-1B28-46B5-A39A-92C58C17AE27}" type="presParOf" srcId="{E07588F0-DA8B-46A3-9439-E2C5A1E8C5E4}" destId="{A3E260EC-A643-4FEE-B02D-73C61CEEF67F}" srcOrd="0" destOrd="0" presId="urn:microsoft.com/office/officeart/2005/8/layout/orgChart1"/>
    <dgm:cxn modelId="{43720D1D-865C-453F-8C01-83CB414D1D14}" type="presParOf" srcId="{A3E260EC-A643-4FEE-B02D-73C61CEEF67F}" destId="{60BA4D17-04F7-45C8-BCE6-91358EFD3E28}" srcOrd="0" destOrd="0" presId="urn:microsoft.com/office/officeart/2005/8/layout/orgChart1"/>
    <dgm:cxn modelId="{432E4B29-BF1B-464D-A33E-26A5A187E95D}" type="presParOf" srcId="{A3E260EC-A643-4FEE-B02D-73C61CEEF67F}" destId="{FF559E5A-DB68-4AA5-B8D7-0A277598200B}" srcOrd="1" destOrd="0" presId="urn:microsoft.com/office/officeart/2005/8/layout/orgChart1"/>
    <dgm:cxn modelId="{489BCD67-C538-4898-8D74-2B470C8B8934}" type="presParOf" srcId="{E07588F0-DA8B-46A3-9439-E2C5A1E8C5E4}" destId="{D21214CC-334D-4832-84CA-FDB9A03484AA}" srcOrd="1" destOrd="0" presId="urn:microsoft.com/office/officeart/2005/8/layout/orgChart1"/>
    <dgm:cxn modelId="{8FD9A43F-1537-4629-8C93-94E71C0F49A9}" type="presParOf" srcId="{E07588F0-DA8B-46A3-9439-E2C5A1E8C5E4}" destId="{819F3006-3990-4B00-A130-B763A2D928DD}" srcOrd="2" destOrd="0" presId="urn:microsoft.com/office/officeart/2005/8/layout/orgChart1"/>
    <dgm:cxn modelId="{B116CB0E-0476-4E1F-936D-951D668B9F9F}" type="presParOf" srcId="{8A624019-8484-4EEF-B325-D7164B8250E6}" destId="{27D46FD8-8605-4033-886D-F3F983AD36F1}" srcOrd="2" destOrd="0" presId="urn:microsoft.com/office/officeart/2005/8/layout/orgChart1"/>
    <dgm:cxn modelId="{E5BECB7E-423D-44D3-89BF-05A64723F11E}" type="presParOf" srcId="{01964F62-A728-4D67-B29D-935EBF878A4E}" destId="{5A332BBB-94DA-41BD-8336-02507B696B6C}" srcOrd="2" destOrd="0" presId="urn:microsoft.com/office/officeart/2005/8/layout/orgChart1"/>
    <dgm:cxn modelId="{4EED9E13-98FF-46BA-AD72-FAEB903B4671}" type="presParOf" srcId="{17BE2DEC-A5CB-4790-A82B-97446B341BAF}" destId="{9CB16CCC-9D7A-4827-9F81-56E5BB30B875}" srcOrd="2" destOrd="0" presId="urn:microsoft.com/office/officeart/2005/8/layout/orgChart1"/>
    <dgm:cxn modelId="{369B7A17-0500-469B-B117-DCBC8DE8410C}" type="presParOf" srcId="{4D380068-6F2B-4DEE-A3A6-97BA4A6AEF61}" destId="{7C789CC2-97F9-4358-B437-2C581D3EC15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9D28CA-920D-4AC8-BFD6-ADA74749A2A2}">
      <dsp:nvSpPr>
        <dsp:cNvPr id="0" name=""/>
        <dsp:cNvSpPr/>
      </dsp:nvSpPr>
      <dsp:spPr>
        <a:xfrm>
          <a:off x="7895882" y="3073324"/>
          <a:ext cx="91440" cy="47294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2949"/>
              </a:lnTo>
              <a:lnTo>
                <a:pt x="131993" y="47294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0D08B4-80B9-4996-AA4A-808EC5954A65}">
      <dsp:nvSpPr>
        <dsp:cNvPr id="0" name=""/>
        <dsp:cNvSpPr/>
      </dsp:nvSpPr>
      <dsp:spPr>
        <a:xfrm>
          <a:off x="8168652" y="2497790"/>
          <a:ext cx="91440" cy="2691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3351"/>
              </a:lnTo>
              <a:lnTo>
                <a:pt x="46427" y="83351"/>
              </a:lnTo>
              <a:lnTo>
                <a:pt x="46427" y="26916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F7BBAE-34EB-4BD9-9EFF-D13B7FC3E2B7}">
      <dsp:nvSpPr>
        <dsp:cNvPr id="0" name=""/>
        <dsp:cNvSpPr/>
      </dsp:nvSpPr>
      <dsp:spPr>
        <a:xfrm>
          <a:off x="8168652" y="1772171"/>
          <a:ext cx="91440" cy="37163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6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6AE15D-10AC-4C59-ACE6-058CA8AF7957}">
      <dsp:nvSpPr>
        <dsp:cNvPr id="0" name=""/>
        <dsp:cNvSpPr/>
      </dsp:nvSpPr>
      <dsp:spPr>
        <a:xfrm>
          <a:off x="4414351" y="746008"/>
          <a:ext cx="3800020" cy="599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3201"/>
              </a:lnTo>
              <a:lnTo>
                <a:pt x="3800020" y="413201"/>
              </a:lnTo>
              <a:lnTo>
                <a:pt x="3800020" y="5990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1CF761-A426-4C01-8FA2-25119C2299B1}">
      <dsp:nvSpPr>
        <dsp:cNvPr id="0" name=""/>
        <dsp:cNvSpPr/>
      </dsp:nvSpPr>
      <dsp:spPr>
        <a:xfrm>
          <a:off x="6116325" y="2280315"/>
          <a:ext cx="124971" cy="4053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308"/>
              </a:lnTo>
              <a:lnTo>
                <a:pt x="124971" y="40530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6EEC5D-1A48-4E81-8E56-A439D5D4F155}">
      <dsp:nvSpPr>
        <dsp:cNvPr id="0" name=""/>
        <dsp:cNvSpPr/>
      </dsp:nvSpPr>
      <dsp:spPr>
        <a:xfrm>
          <a:off x="6499053" y="1792044"/>
          <a:ext cx="91440" cy="2029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112"/>
              </a:lnTo>
              <a:lnTo>
                <a:pt x="60390" y="17112"/>
              </a:lnTo>
              <a:lnTo>
                <a:pt x="60390" y="20292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89003F-474F-4909-ADCD-6B43A0CC554C}">
      <dsp:nvSpPr>
        <dsp:cNvPr id="0" name=""/>
        <dsp:cNvSpPr/>
      </dsp:nvSpPr>
      <dsp:spPr>
        <a:xfrm>
          <a:off x="4414351" y="746008"/>
          <a:ext cx="2130422" cy="599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3201"/>
              </a:lnTo>
              <a:lnTo>
                <a:pt x="2130422" y="413201"/>
              </a:lnTo>
              <a:lnTo>
                <a:pt x="2130422" y="5990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3D64D5-63F5-47A0-9989-58D66F94D1AB}">
      <dsp:nvSpPr>
        <dsp:cNvPr id="0" name=""/>
        <dsp:cNvSpPr/>
      </dsp:nvSpPr>
      <dsp:spPr>
        <a:xfrm>
          <a:off x="3962092" y="1764995"/>
          <a:ext cx="372049" cy="10352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5281"/>
              </a:lnTo>
              <a:lnTo>
                <a:pt x="372049" y="10352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C46820-9F46-4837-9FFF-0D9C486C8E66}">
      <dsp:nvSpPr>
        <dsp:cNvPr id="0" name=""/>
        <dsp:cNvSpPr/>
      </dsp:nvSpPr>
      <dsp:spPr>
        <a:xfrm>
          <a:off x="3962092" y="1764995"/>
          <a:ext cx="347609" cy="4591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9106"/>
              </a:lnTo>
              <a:lnTo>
                <a:pt x="347609" y="4591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D47C14-DE69-4DC0-BE85-A2CD7B483871}">
      <dsp:nvSpPr>
        <dsp:cNvPr id="0" name=""/>
        <dsp:cNvSpPr/>
      </dsp:nvSpPr>
      <dsp:spPr>
        <a:xfrm>
          <a:off x="4414351" y="746008"/>
          <a:ext cx="193345" cy="599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3201"/>
              </a:lnTo>
              <a:lnTo>
                <a:pt x="193345" y="413201"/>
              </a:lnTo>
              <a:lnTo>
                <a:pt x="193345" y="5990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1545FF-98C9-4D8B-97D0-AE8070479AF5}">
      <dsp:nvSpPr>
        <dsp:cNvPr id="0" name=""/>
        <dsp:cNvSpPr/>
      </dsp:nvSpPr>
      <dsp:spPr>
        <a:xfrm>
          <a:off x="1909871" y="1778993"/>
          <a:ext cx="275212" cy="9843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4314"/>
              </a:lnTo>
              <a:lnTo>
                <a:pt x="275212" y="9843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F84E4B-FD58-473C-8DE7-B8A5FAE94C41}">
      <dsp:nvSpPr>
        <dsp:cNvPr id="0" name=""/>
        <dsp:cNvSpPr/>
      </dsp:nvSpPr>
      <dsp:spPr>
        <a:xfrm>
          <a:off x="1909871" y="1778993"/>
          <a:ext cx="260542" cy="4410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1073"/>
              </a:lnTo>
              <a:lnTo>
                <a:pt x="260542" y="4410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081A98-B38A-41E8-BF40-A05A613E8D1A}">
      <dsp:nvSpPr>
        <dsp:cNvPr id="0" name=""/>
        <dsp:cNvSpPr/>
      </dsp:nvSpPr>
      <dsp:spPr>
        <a:xfrm>
          <a:off x="2585066" y="746008"/>
          <a:ext cx="1829285" cy="599016"/>
        </a:xfrm>
        <a:custGeom>
          <a:avLst/>
          <a:gdLst/>
          <a:ahLst/>
          <a:cxnLst/>
          <a:rect l="0" t="0" r="0" b="0"/>
          <a:pathLst>
            <a:path>
              <a:moveTo>
                <a:pt x="1829285" y="0"/>
              </a:moveTo>
              <a:lnTo>
                <a:pt x="1829285" y="413201"/>
              </a:lnTo>
              <a:lnTo>
                <a:pt x="0" y="413201"/>
              </a:lnTo>
              <a:lnTo>
                <a:pt x="0" y="5990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5A9B5E-4F55-49B0-8370-4B27D1D2BC2E}">
      <dsp:nvSpPr>
        <dsp:cNvPr id="0" name=""/>
        <dsp:cNvSpPr/>
      </dsp:nvSpPr>
      <dsp:spPr>
        <a:xfrm>
          <a:off x="142659" y="2484341"/>
          <a:ext cx="204317" cy="5337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3733"/>
              </a:lnTo>
              <a:lnTo>
                <a:pt x="204317" y="5337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930D67-6B2B-4584-8BBA-A38DB95F917D}">
      <dsp:nvSpPr>
        <dsp:cNvPr id="0" name=""/>
        <dsp:cNvSpPr/>
      </dsp:nvSpPr>
      <dsp:spPr>
        <a:xfrm>
          <a:off x="641786" y="1763845"/>
          <a:ext cx="91440" cy="37163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6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FEA60F-75BB-466E-8B16-D6733C86F266}">
      <dsp:nvSpPr>
        <dsp:cNvPr id="0" name=""/>
        <dsp:cNvSpPr/>
      </dsp:nvSpPr>
      <dsp:spPr>
        <a:xfrm>
          <a:off x="687506" y="746008"/>
          <a:ext cx="3726844" cy="599016"/>
        </a:xfrm>
        <a:custGeom>
          <a:avLst/>
          <a:gdLst/>
          <a:ahLst/>
          <a:cxnLst/>
          <a:rect l="0" t="0" r="0" b="0"/>
          <a:pathLst>
            <a:path>
              <a:moveTo>
                <a:pt x="3726844" y="0"/>
              </a:moveTo>
              <a:lnTo>
                <a:pt x="3726844" y="413201"/>
              </a:lnTo>
              <a:lnTo>
                <a:pt x="0" y="413201"/>
              </a:lnTo>
              <a:lnTo>
                <a:pt x="0" y="5990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BDFECF-3A1F-4270-AACD-8D2DFDF4B963}">
      <dsp:nvSpPr>
        <dsp:cNvPr id="0" name=""/>
        <dsp:cNvSpPr/>
      </dsp:nvSpPr>
      <dsp:spPr>
        <a:xfrm>
          <a:off x="3650507" y="314720"/>
          <a:ext cx="1527688" cy="431287"/>
        </a:xfrm>
        <a:prstGeom prst="rect">
          <a:avLst/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root(/)</a:t>
          </a:r>
        </a:p>
      </dsp:txBody>
      <dsp:txXfrm>
        <a:off x="3650507" y="314720"/>
        <a:ext cx="1527688" cy="431287"/>
      </dsp:txXfrm>
    </dsp:sp>
    <dsp:sp modelId="{D37640B0-E804-43ED-85D1-B47A940E91E8}">
      <dsp:nvSpPr>
        <dsp:cNvPr id="0" name=""/>
        <dsp:cNvSpPr/>
      </dsp:nvSpPr>
      <dsp:spPr>
        <a:xfrm>
          <a:off x="45460" y="1345025"/>
          <a:ext cx="1284093" cy="418819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restricted</a:t>
          </a:r>
        </a:p>
      </dsp:txBody>
      <dsp:txXfrm>
        <a:off x="45460" y="1345025"/>
        <a:ext cx="1284093" cy="418819"/>
      </dsp:txXfrm>
    </dsp:sp>
    <dsp:sp modelId="{115D425F-5839-4882-B8C1-1EF7ABBEE65E}">
      <dsp:nvSpPr>
        <dsp:cNvPr id="0" name=""/>
        <dsp:cNvSpPr/>
      </dsp:nvSpPr>
      <dsp:spPr>
        <a:xfrm>
          <a:off x="6447" y="2135476"/>
          <a:ext cx="1362118" cy="348864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projectnb</a:t>
          </a:r>
          <a:endParaRPr lang="en-US" sz="1500" kern="1200" dirty="0"/>
        </a:p>
      </dsp:txBody>
      <dsp:txXfrm>
        <a:off x="6447" y="2135476"/>
        <a:ext cx="1362118" cy="348864"/>
      </dsp:txXfrm>
    </dsp:sp>
    <dsp:sp modelId="{8DFB6AED-E37C-442E-BF50-D9C234A13F70}">
      <dsp:nvSpPr>
        <dsp:cNvPr id="0" name=""/>
        <dsp:cNvSpPr/>
      </dsp:nvSpPr>
      <dsp:spPr>
        <a:xfrm>
          <a:off x="346977" y="2855972"/>
          <a:ext cx="1444461" cy="324204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waxmanlab</a:t>
          </a:r>
          <a:endParaRPr lang="en-US" sz="1500" kern="1200" dirty="0"/>
        </a:p>
      </dsp:txBody>
      <dsp:txXfrm>
        <a:off x="346977" y="2855972"/>
        <a:ext cx="1444461" cy="324204"/>
      </dsp:txXfrm>
    </dsp:sp>
    <dsp:sp modelId="{064879FB-BBAB-4E0B-9A4A-502EAB70FF24}">
      <dsp:nvSpPr>
        <dsp:cNvPr id="0" name=""/>
        <dsp:cNvSpPr/>
      </dsp:nvSpPr>
      <dsp:spPr>
        <a:xfrm>
          <a:off x="1741073" y="1345025"/>
          <a:ext cx="1687985" cy="433968"/>
        </a:xfrm>
        <a:prstGeom prst="rect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projectnb</a:t>
          </a:r>
          <a:endParaRPr lang="en-US" sz="1500" kern="1200" dirty="0"/>
        </a:p>
      </dsp:txBody>
      <dsp:txXfrm>
        <a:off x="1741073" y="1345025"/>
        <a:ext cx="1687985" cy="433968"/>
      </dsp:txXfrm>
    </dsp:sp>
    <dsp:sp modelId="{DB2C15E3-1B14-4EF4-9C44-2A78AD5F22A4}">
      <dsp:nvSpPr>
        <dsp:cNvPr id="0" name=""/>
        <dsp:cNvSpPr/>
      </dsp:nvSpPr>
      <dsp:spPr>
        <a:xfrm>
          <a:off x="2170413" y="2077272"/>
          <a:ext cx="980275" cy="285589"/>
        </a:xfrm>
        <a:prstGeom prst="rect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wax-</a:t>
          </a:r>
          <a:r>
            <a:rPr lang="en-US" sz="1500" kern="1200" dirty="0" err="1"/>
            <a:t>dk</a:t>
          </a:r>
          <a:endParaRPr lang="en-US" sz="1500" kern="1200" dirty="0"/>
        </a:p>
      </dsp:txBody>
      <dsp:txXfrm>
        <a:off x="2170413" y="2077272"/>
        <a:ext cx="980275" cy="285589"/>
      </dsp:txXfrm>
    </dsp:sp>
    <dsp:sp modelId="{813BDAA4-2726-47C8-BDD4-74B80DAAF6EE}">
      <dsp:nvSpPr>
        <dsp:cNvPr id="0" name=""/>
        <dsp:cNvSpPr/>
      </dsp:nvSpPr>
      <dsp:spPr>
        <a:xfrm>
          <a:off x="2185084" y="2609793"/>
          <a:ext cx="931237" cy="307029"/>
        </a:xfrm>
        <a:prstGeom prst="rect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wax-</a:t>
          </a:r>
          <a:r>
            <a:rPr lang="en-US" sz="1500" kern="1200" dirty="0" err="1"/>
            <a:t>es</a:t>
          </a:r>
          <a:endParaRPr lang="en-US" sz="1500" kern="1200" dirty="0"/>
        </a:p>
      </dsp:txBody>
      <dsp:txXfrm>
        <a:off x="2185084" y="2609793"/>
        <a:ext cx="931237" cy="307029"/>
      </dsp:txXfrm>
    </dsp:sp>
    <dsp:sp modelId="{47BB03A6-3355-4050-A417-E0E4BBEA2849}">
      <dsp:nvSpPr>
        <dsp:cNvPr id="0" name=""/>
        <dsp:cNvSpPr/>
      </dsp:nvSpPr>
      <dsp:spPr>
        <a:xfrm>
          <a:off x="3800690" y="1345025"/>
          <a:ext cx="1614013" cy="4199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project</a:t>
          </a:r>
        </a:p>
      </dsp:txBody>
      <dsp:txXfrm>
        <a:off x="3800690" y="1345025"/>
        <a:ext cx="1614013" cy="419970"/>
      </dsp:txXfrm>
    </dsp:sp>
    <dsp:sp modelId="{EEA3DAA1-3E33-4706-830F-9008FA37011A}">
      <dsp:nvSpPr>
        <dsp:cNvPr id="0" name=""/>
        <dsp:cNvSpPr/>
      </dsp:nvSpPr>
      <dsp:spPr>
        <a:xfrm>
          <a:off x="4309702" y="2070609"/>
          <a:ext cx="924831" cy="3069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wax-</a:t>
          </a:r>
          <a:r>
            <a:rPr lang="en-US" sz="1500" kern="1200" dirty="0" err="1"/>
            <a:t>dk</a:t>
          </a:r>
          <a:endParaRPr lang="en-US" sz="1500" kern="1200" dirty="0"/>
        </a:p>
      </dsp:txBody>
      <dsp:txXfrm>
        <a:off x="4309702" y="2070609"/>
        <a:ext cx="924831" cy="306985"/>
      </dsp:txXfrm>
    </dsp:sp>
    <dsp:sp modelId="{1957D9E8-5E65-4B31-9592-685E85EA8834}">
      <dsp:nvSpPr>
        <dsp:cNvPr id="0" name=""/>
        <dsp:cNvSpPr/>
      </dsp:nvSpPr>
      <dsp:spPr>
        <a:xfrm>
          <a:off x="4334141" y="2645319"/>
          <a:ext cx="926442" cy="3099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wax-</a:t>
          </a:r>
          <a:r>
            <a:rPr lang="en-US" sz="1500" kern="1200" dirty="0" err="1"/>
            <a:t>es</a:t>
          </a:r>
          <a:endParaRPr lang="en-US" sz="1500" kern="1200" dirty="0"/>
        </a:p>
      </dsp:txBody>
      <dsp:txXfrm>
        <a:off x="4334141" y="2645319"/>
        <a:ext cx="926442" cy="309914"/>
      </dsp:txXfrm>
    </dsp:sp>
    <dsp:sp modelId="{FCA21755-DF23-4D55-B9A4-8320BD73BA34}">
      <dsp:nvSpPr>
        <dsp:cNvPr id="0" name=""/>
        <dsp:cNvSpPr/>
      </dsp:nvSpPr>
      <dsp:spPr>
        <a:xfrm>
          <a:off x="5786335" y="1345025"/>
          <a:ext cx="1516876" cy="447019"/>
        </a:xfrm>
        <a:prstGeom prst="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protected</a:t>
          </a:r>
        </a:p>
      </dsp:txBody>
      <dsp:txXfrm>
        <a:off x="5786335" y="1345025"/>
        <a:ext cx="1516876" cy="447019"/>
      </dsp:txXfrm>
    </dsp:sp>
    <dsp:sp modelId="{7136322C-2089-4DBC-AD61-4C1A8F1B0DB3}">
      <dsp:nvSpPr>
        <dsp:cNvPr id="0" name=""/>
        <dsp:cNvSpPr/>
      </dsp:nvSpPr>
      <dsp:spPr>
        <a:xfrm>
          <a:off x="6005545" y="1994973"/>
          <a:ext cx="1107798" cy="285342"/>
        </a:xfrm>
        <a:prstGeom prst="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projects</a:t>
          </a:r>
        </a:p>
      </dsp:txBody>
      <dsp:txXfrm>
        <a:off x="6005545" y="1994973"/>
        <a:ext cx="1107798" cy="285342"/>
      </dsp:txXfrm>
    </dsp:sp>
    <dsp:sp modelId="{39DB1605-D440-4CB0-B763-26BB2C31F455}">
      <dsp:nvSpPr>
        <dsp:cNvPr id="0" name=""/>
        <dsp:cNvSpPr/>
      </dsp:nvSpPr>
      <dsp:spPr>
        <a:xfrm>
          <a:off x="6241296" y="2525008"/>
          <a:ext cx="1219500" cy="321231"/>
        </a:xfrm>
        <a:prstGeom prst="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waxmanlab</a:t>
          </a:r>
          <a:endParaRPr lang="en-US" sz="1500" kern="1200" dirty="0"/>
        </a:p>
      </dsp:txBody>
      <dsp:txXfrm>
        <a:off x="6241296" y="2525008"/>
        <a:ext cx="1219500" cy="321231"/>
      </dsp:txXfrm>
    </dsp:sp>
    <dsp:sp modelId="{C397B638-F430-4E7F-B437-5BC73C669DD5}">
      <dsp:nvSpPr>
        <dsp:cNvPr id="0" name=""/>
        <dsp:cNvSpPr/>
      </dsp:nvSpPr>
      <dsp:spPr>
        <a:xfrm>
          <a:off x="7674843" y="1345025"/>
          <a:ext cx="1079058" cy="427146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bg1"/>
              </a:solidFill>
            </a:rPr>
            <a:t>net</a:t>
          </a:r>
        </a:p>
      </dsp:txBody>
      <dsp:txXfrm>
        <a:off x="7674843" y="1345025"/>
        <a:ext cx="1079058" cy="427146"/>
      </dsp:txXfrm>
    </dsp:sp>
    <dsp:sp modelId="{F9D61128-787D-4C0A-9C17-A1DF5D89EACA}">
      <dsp:nvSpPr>
        <dsp:cNvPr id="0" name=""/>
        <dsp:cNvSpPr/>
      </dsp:nvSpPr>
      <dsp:spPr>
        <a:xfrm>
          <a:off x="7541224" y="2143802"/>
          <a:ext cx="1346297" cy="353987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solidFill>
                <a:schemeClr val="bg1"/>
              </a:solidFill>
            </a:rPr>
            <a:t>waxman</a:t>
          </a:r>
          <a:r>
            <a:rPr lang="en-US" sz="1500" kern="1200" dirty="0">
              <a:solidFill>
                <a:schemeClr val="bg1"/>
              </a:solidFill>
            </a:rPr>
            <a:t>-server</a:t>
          </a:r>
        </a:p>
      </dsp:txBody>
      <dsp:txXfrm>
        <a:off x="7541224" y="2143802"/>
        <a:ext cx="1346297" cy="353987"/>
      </dsp:txXfrm>
    </dsp:sp>
    <dsp:sp modelId="{D518D5D8-86F9-4F1D-B058-BFD387F8AD43}">
      <dsp:nvSpPr>
        <dsp:cNvPr id="0" name=""/>
        <dsp:cNvSpPr/>
      </dsp:nvSpPr>
      <dsp:spPr>
        <a:xfrm>
          <a:off x="7873232" y="2766958"/>
          <a:ext cx="683695" cy="306365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solidFill>
                <a:schemeClr val="bg1"/>
              </a:solidFill>
            </a:rPr>
            <a:t>mnt</a:t>
          </a:r>
          <a:endParaRPr lang="en-US" sz="1500" kern="1200" dirty="0">
            <a:solidFill>
              <a:schemeClr val="bg1"/>
            </a:solidFill>
          </a:endParaRPr>
        </a:p>
      </dsp:txBody>
      <dsp:txXfrm>
        <a:off x="7873232" y="2766958"/>
        <a:ext cx="683695" cy="306365"/>
      </dsp:txXfrm>
    </dsp:sp>
    <dsp:sp modelId="{60BA4D17-04F7-45C8-BCE6-91358EFD3E28}">
      <dsp:nvSpPr>
        <dsp:cNvPr id="0" name=""/>
        <dsp:cNvSpPr/>
      </dsp:nvSpPr>
      <dsp:spPr>
        <a:xfrm>
          <a:off x="8027875" y="3424861"/>
          <a:ext cx="724734" cy="242825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bg1"/>
              </a:solidFill>
            </a:rPr>
            <a:t>data</a:t>
          </a:r>
        </a:p>
      </dsp:txBody>
      <dsp:txXfrm>
        <a:off x="8027875" y="3424861"/>
        <a:ext cx="724734" cy="2428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980848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0412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fcf32d6e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fcf32d6e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4272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fcf32d6e2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fcf32d6e2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8677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fcf32d6e2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fcf32d6e2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State-of-the-art data center in Holyoke, MA.</a:t>
            </a:r>
            <a:endParaRPr/>
          </a:p>
          <a:p>
            <a:pPr marL="457200" lvl="0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MGHPCC provides physical infrastructure (i.e. space, power, cooling), not computing systems.</a:t>
            </a:r>
            <a:endParaRPr/>
          </a:p>
          <a:p>
            <a:pPr marL="457200" lvl="0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Individual universities or consortiums provide their own computing and support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6573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254d79f9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254d79f9f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099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fcf32d6e2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fcf32d6e2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92240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fcf32d6e2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fcf32d6e2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4003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fcf32d6e2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fcf32d6e2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2675B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en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Research projects are by default granted 50GB of backed-up spaced (/project/</a:t>
            </a:r>
            <a:r>
              <a:rPr lang="en" sz="10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PROJNAME</a:t>
            </a:r>
            <a:r>
              <a:rPr lang="en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and 50GB of not-backed-up space (/projectnb/</a:t>
            </a:r>
            <a:r>
              <a:rPr lang="en" sz="10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PROJNAME</a:t>
            </a:r>
            <a:r>
              <a:rPr lang="en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).  These numbers can be increased for free to 200GB/800GB.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2675B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en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Project groups can either purchase or “rent” additional storage.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2675B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en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 users have a Home Directory with a 10GB quota.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878697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402b1e4c6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402b1e4c64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56260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cf32d6e2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cf32d6e2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60996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fcf32d6e2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fcf32d6e2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90609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fcf32d6e2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fcf32d6e2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06574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fcf32d6e2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fcf32d6e2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82301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fcf32d6e2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fcf32d6e2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06424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fcf32d6e2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fcf32d6e2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69911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254d79f9f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254d79f9f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94466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402b1e4c6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402b1e4c6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8947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fcf32d6e2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fcf32d6e2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the right hands, is efficient, fast.   Still popular among systems programmers. Non-Xwindows.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956112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fcf32d6e2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fcf32d6e2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78261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254d79f9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254d79f9f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55536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fcf32d6e2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fcf32d6e2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65049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254d79f9f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254d79f9f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19116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254d79f9f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254d79f9f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66641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254d79f9f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254d79f9f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28755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254d79f9f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254d79f9f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34000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fcf32d6e2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fcf32d6e2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66616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fcf32d6e2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fcf32d6e2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7621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254d79f9f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254d79f9f_0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48422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fcf32d6e2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fcf32d6e2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58700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fcf32d6e2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2fcf32d6e2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15426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fcf32d6e2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fcf32d6e2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06714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fcf32d6e2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2fcf32d6e2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393548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fcf32d6e2_0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2fcf32d6e2_0_2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545945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254d79f9f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254d79f9f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721634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fcf32d6e2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fcf32d6e2_0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34633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54d79f9f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254d79f9f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53393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254d79f9f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254d79f9f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6377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254d79f9f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254d79f9f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33820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2fcf32d6e2_0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2fcf32d6e2_0_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solidFill>
                  <a:srgbClr val="242729"/>
                </a:solidFill>
                <a:highlight>
                  <a:srgbClr val="FFFFFF"/>
                </a:highlight>
              </a:rPr>
              <a:t>9 Means KILL signal that is not catchable or ignorable. In other words it would signal process (some running application) to quit immediately"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1987203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254d79f9f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254d79f9f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1765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680018"/>
              </a:buClr>
              <a:buSzPts val="5200"/>
              <a:buFont typeface="Roboto"/>
              <a:buNone/>
              <a:defRPr sz="5200" b="1">
                <a:solidFill>
                  <a:srgbClr val="68001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0" y="0"/>
            <a:ext cx="9144000" cy="95700"/>
          </a:xfrm>
          <a:prstGeom prst="rect">
            <a:avLst/>
          </a:prstGeom>
          <a:solidFill>
            <a:srgbClr val="680018"/>
          </a:solidFill>
          <a:ln w="9525" cap="flat" cmpd="sng">
            <a:solidFill>
              <a:srgbClr val="68001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0" y="5056744"/>
            <a:ext cx="9144000" cy="95700"/>
          </a:xfrm>
          <a:prstGeom prst="rect">
            <a:avLst/>
          </a:prstGeom>
          <a:solidFill>
            <a:srgbClr val="680018"/>
          </a:solidFill>
          <a:ln w="9525" cap="flat" cmpd="sng">
            <a:solidFill>
              <a:srgbClr val="68001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lt2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311700" y="923868"/>
            <a:ext cx="8520600" cy="3739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191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4290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1750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lnSpc>
                <a:spcPct val="115000"/>
              </a:lnSpc>
              <a:spcBef>
                <a:spcPts val="2400"/>
              </a:spcBef>
              <a:spcAft>
                <a:spcPts val="24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790325" y="526388"/>
            <a:ext cx="7563300" cy="4090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419100">
              <a:spcBef>
                <a:spcPts val="10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429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1572600" y="4300681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/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19100" algn="ctr">
              <a:spcBef>
                <a:spcPts val="10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algn="ctr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42900" algn="ctr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AFAFA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680018"/>
              </a:buClr>
              <a:buSzPts val="3600"/>
              <a:buFont typeface="Roboto Medium"/>
              <a:buNone/>
              <a:defRPr sz="3600">
                <a:solidFill>
                  <a:srgbClr val="680018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23868"/>
            <a:ext cx="8520600" cy="37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191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pen Sans"/>
              <a:buChar char="●"/>
              <a:defRPr sz="3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81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"/>
              <a:buChar char="○"/>
              <a:defRPr sz="24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429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■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karri@bu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scc4@bu.edu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311700" y="744575"/>
            <a:ext cx="8520600" cy="97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dirty="0"/>
              <a:t>Waxmanlab Computational Session</a:t>
            </a:r>
            <a:endParaRPr sz="3400" dirty="0"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267450" y="211047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1000"/>
              </a:spcBef>
              <a:spcAft>
                <a:spcPts val="0"/>
              </a:spcAft>
              <a:buNone/>
            </a:pPr>
            <a:r>
              <a:rPr lang="en" b="1" dirty="0"/>
              <a:t>Session I</a:t>
            </a:r>
            <a:endParaRPr b="1" dirty="0"/>
          </a:p>
          <a:p>
            <a:pPr marL="0" lvl="0" indent="0">
              <a:spcBef>
                <a:spcPts val="1000"/>
              </a:spcBef>
              <a:spcAft>
                <a:spcPts val="0"/>
              </a:spcAft>
              <a:buNone/>
            </a:pPr>
            <a:r>
              <a:rPr lang="en" b="1" dirty="0"/>
              <a:t>8/13/2018</a:t>
            </a:r>
            <a:endParaRPr b="1" dirty="0"/>
          </a:p>
          <a:p>
            <a:pPr marL="0" lvl="0" indent="0" algn="r">
              <a:spcBef>
                <a:spcPts val="1000"/>
              </a:spcBef>
              <a:spcAft>
                <a:spcPts val="0"/>
              </a:spcAft>
              <a:buNone/>
            </a:pPr>
            <a:r>
              <a:rPr lang="en" b="1" dirty="0"/>
              <a:t>										</a:t>
            </a:r>
            <a:r>
              <a:rPr lang="en" sz="1500" b="1" dirty="0"/>
              <a:t>										Instructor: Kritika Karri</a:t>
            </a:r>
            <a:endParaRPr sz="1500" b="1" dirty="0"/>
          </a:p>
          <a:p>
            <a:pPr marL="0" lvl="0" indent="0" algn="r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 b="1" dirty="0"/>
              <a:t>							</a:t>
            </a:r>
            <a:r>
              <a:rPr lang="en" sz="1500" b="1" u="sng" dirty="0">
                <a:solidFill>
                  <a:schemeClr val="hlink"/>
                </a:solidFill>
                <a:hlinkClick r:id="rId3"/>
              </a:rPr>
              <a:t>kkarri@bu.edu</a:t>
            </a:r>
            <a:r>
              <a:rPr lang="en" sz="1500" b="1" dirty="0"/>
              <a:t> </a:t>
            </a:r>
            <a:endParaRPr sz="15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Your Background</a:t>
            </a:r>
            <a:endParaRPr sz="2400"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923868"/>
            <a:ext cx="8520600" cy="37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Who has used SCC before ?</a:t>
            </a:r>
            <a:endParaRPr sz="1800">
              <a:solidFill>
                <a:srgbClr val="000000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How long have you worked on SCC ?</a:t>
            </a:r>
            <a:endParaRPr sz="1800">
              <a:solidFill>
                <a:srgbClr val="000000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Who has worked on any other cluster ?</a:t>
            </a:r>
            <a:endParaRPr sz="1800">
              <a:solidFill>
                <a:srgbClr val="000000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Do you have previous experience working with  basic linux and command line usage  (CLI)?</a:t>
            </a:r>
            <a:endParaRPr sz="1800">
              <a:solidFill>
                <a:srgbClr val="000000"/>
              </a:solidFill>
            </a:endParaRPr>
          </a:p>
          <a:p>
            <a:pPr marL="457200" lvl="0" indent="0" rtl="0">
              <a:spcBef>
                <a:spcPts val="240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</a:endParaRPr>
          </a:p>
          <a:p>
            <a:pPr marL="0" lvl="0" indent="0" rtl="0">
              <a:spcBef>
                <a:spcPts val="240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</a:endParaRPr>
          </a:p>
          <a:p>
            <a:pPr marL="457200" lvl="0" indent="0">
              <a:spcBef>
                <a:spcPts val="240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</a:endParaRPr>
          </a:p>
          <a:p>
            <a:pPr marL="0" lvl="0" indent="0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000000"/>
              </a:solidFill>
            </a:endParaRPr>
          </a:p>
          <a:p>
            <a:pPr marL="0" lvl="0" indent="0">
              <a:spcBef>
                <a:spcPts val="2400"/>
              </a:spcBef>
              <a:spcAft>
                <a:spcPts val="2400"/>
              </a:spcAft>
              <a:buNone/>
            </a:pPr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What is SCC ?</a:t>
            </a:r>
            <a:endParaRPr sz="2400"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-66800" y="785550"/>
            <a:ext cx="9053100" cy="38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rtl="0">
              <a:spcBef>
                <a:spcPts val="1000"/>
              </a:spcBef>
              <a:spcAft>
                <a:spcPts val="0"/>
              </a:spcAft>
              <a:buSzPts val="1500"/>
              <a:buFont typeface="Times New Roman"/>
              <a:buChar char="●"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Shared Computing Cluster (SCC)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23850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 b="1">
                <a:latin typeface="Times New Roman"/>
                <a:ea typeface="Times New Roman"/>
                <a:cs typeface="Times New Roman"/>
                <a:sym typeface="Times New Roman"/>
              </a:rPr>
              <a:t>Shared:</a:t>
            </a: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 Multi-user, Multi-tasking environment.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23850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 b="1">
                <a:latin typeface="Times New Roman"/>
                <a:ea typeface="Times New Roman"/>
                <a:cs typeface="Times New Roman"/>
                <a:sym typeface="Times New Roman"/>
              </a:rPr>
              <a:t>Computing:</a:t>
            </a: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 Interactive jobs, Single processor and parallel jobs,Graphics job etc.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23850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 b="1">
                <a:latin typeface="Times New Roman"/>
                <a:ea typeface="Times New Roman"/>
                <a:cs typeface="Times New Roman"/>
                <a:sym typeface="Times New Roman"/>
              </a:rPr>
              <a:t>Cluster:</a:t>
            </a: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 Nexus of computers connected by a fast local area network which coordinated the computational workload via job scheduler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0" indent="0">
              <a:spcBef>
                <a:spcPts val="2400"/>
              </a:spcBef>
              <a:spcAft>
                <a:spcPts val="2400"/>
              </a:spcAft>
              <a:buNone/>
            </a:pP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501" y="3418400"/>
            <a:ext cx="1499875" cy="149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52750" y="3272275"/>
            <a:ext cx="2353326" cy="176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6625" y="3338025"/>
            <a:ext cx="2255525" cy="168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Massachusetts Green High Performance Computing Center</a:t>
            </a:r>
            <a:endParaRPr sz="2400"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7727" y="770327"/>
            <a:ext cx="4769494" cy="281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200" y="770325"/>
            <a:ext cx="4231525" cy="2815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3810600"/>
            <a:ext cx="1312625" cy="120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64850" y="3614725"/>
            <a:ext cx="1423925" cy="1443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55750" y="3640725"/>
            <a:ext cx="1475556" cy="14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33950" y="3662400"/>
            <a:ext cx="1423925" cy="14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15200" y="3640975"/>
            <a:ext cx="1054674" cy="137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 computer cluster and node </a:t>
            </a:r>
            <a:endParaRPr sz="2400"/>
          </a:p>
        </p:txBody>
      </p:sp>
      <p:sp>
        <p:nvSpPr>
          <p:cNvPr id="90" name="Google Shape;90;p17"/>
          <p:cNvSpPr txBox="1">
            <a:spLocks noGrp="1"/>
          </p:cNvSpPr>
          <p:nvPr>
            <p:ph type="body" idx="1"/>
          </p:nvPr>
        </p:nvSpPr>
        <p:spPr>
          <a:xfrm>
            <a:off x="311700" y="923868"/>
            <a:ext cx="8520600" cy="37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</a:t>
            </a:r>
            <a:r>
              <a:rPr lang="en" sz="1800" b="1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computer cluster</a:t>
            </a:r>
            <a:r>
              <a:rPr lang="en" sz="18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is a set of loosely or tightly connected computers that work together so that, in many respects, they can be viewed as a single system. </a:t>
            </a:r>
            <a:endParaRPr sz="18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Computer clusters have each node set to perform the same task, controlled and scheduled by software.</a:t>
            </a:r>
            <a:endParaRPr sz="18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components of a cluster are usually connected to each other through fast local area networks, with each </a:t>
            </a:r>
            <a:r>
              <a:rPr lang="en" sz="1800" b="1" i="1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node</a:t>
            </a:r>
            <a:r>
              <a:rPr lang="en" sz="1800" b="1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8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(computer used as a server) running its own instance of an operating system.</a:t>
            </a:r>
            <a:endParaRPr sz="18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2400"/>
              </a:spcAft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SCC Architecture</a:t>
            </a:r>
            <a:endParaRPr sz="2400"/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57800"/>
            <a:ext cx="8839199" cy="40722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SCC General Limits</a:t>
            </a:r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body" idx="1"/>
          </p:nvPr>
        </p:nvSpPr>
        <p:spPr>
          <a:xfrm>
            <a:off x="311700" y="923868"/>
            <a:ext cx="8520600" cy="37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•All login nodes are limited to </a:t>
            </a:r>
            <a:r>
              <a:rPr lang="en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15min</a:t>
            </a:r>
            <a:r>
              <a:rPr lang="en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of CPU time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•Default wall clock time limit for all jobs – </a:t>
            </a:r>
            <a:r>
              <a:rPr lang="en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 hours</a:t>
            </a:r>
            <a:endParaRPr sz="20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•Maximum number of processors – </a:t>
            </a:r>
            <a:r>
              <a:rPr lang="en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1000</a:t>
            </a:r>
            <a:endParaRPr sz="20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•1 processor job (batch or interactive) – </a:t>
            </a:r>
            <a:r>
              <a:rPr lang="en" sz="2000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720 hours</a:t>
            </a:r>
            <a:endParaRPr sz="2000" i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•omp job (16 processors or less) – </a:t>
            </a:r>
            <a:r>
              <a:rPr lang="en" sz="2000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720 hours</a:t>
            </a:r>
            <a:endParaRPr sz="2000" i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•mpi job (multi-node job) – </a:t>
            </a:r>
            <a:r>
              <a:rPr lang="en" sz="2000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120 hours</a:t>
            </a:r>
            <a:endParaRPr sz="2000" i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•gpu job – </a:t>
            </a:r>
            <a:r>
              <a:rPr lang="en" sz="2000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48 hours</a:t>
            </a:r>
            <a:endParaRPr sz="2000" i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•Interactive Graphics job (virtual GL) – </a:t>
            </a:r>
            <a:r>
              <a:rPr lang="en" sz="2000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48 hours</a:t>
            </a:r>
            <a:endParaRPr sz="2000" i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000" i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1000"/>
              </a:spcBef>
              <a:spcAft>
                <a:spcPts val="2400"/>
              </a:spcAft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4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Storage (GB)</a:t>
            </a:r>
            <a:endParaRPr sz="2400"/>
          </a:p>
        </p:txBody>
      </p:sp>
      <p:pic>
        <p:nvPicPr>
          <p:cNvPr id="108" name="Google Shape;108;p20"/>
          <p:cNvPicPr preferRelativeResize="0"/>
          <p:nvPr/>
        </p:nvPicPr>
        <p:blipFill rotWithShape="1">
          <a:blip r:embed="rId3">
            <a:alphaModFix/>
          </a:blip>
          <a:srcRect t="24081"/>
          <a:stretch/>
        </p:blipFill>
        <p:spPr>
          <a:xfrm>
            <a:off x="4548475" y="2278175"/>
            <a:ext cx="4530026" cy="188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0"/>
          <p:cNvSpPr txBox="1"/>
          <p:nvPr/>
        </p:nvSpPr>
        <p:spPr>
          <a:xfrm>
            <a:off x="0" y="441600"/>
            <a:ext cx="4203300" cy="42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general</a:t>
            </a:r>
            <a:endParaRPr sz="15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●"/>
            </a:pPr>
            <a:r>
              <a:rPr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Home Directory – Personal files, custom scripts.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●"/>
            </a:pPr>
            <a:r>
              <a:rPr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/project – Source code, files you can’t replace.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●"/>
            </a:pPr>
            <a:r>
              <a:rPr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/projectnb – Output files, downloaded data sets. Large quantities of data that you could recreate in the incredibly unlikely event of a disastrous data loss.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Restricted data (dbGAP)</a:t>
            </a:r>
            <a:endParaRPr sz="15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●"/>
            </a:pPr>
            <a:r>
              <a:rPr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/restricted/project/</a:t>
            </a:r>
            <a:r>
              <a:rPr lang="en" sz="15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PROJNAME </a:t>
            </a:r>
            <a:r>
              <a:rPr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backed up space for dbGaP data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●"/>
            </a:pPr>
            <a:r>
              <a:rPr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/restricted/projectnb/</a:t>
            </a:r>
            <a:r>
              <a:rPr lang="en" sz="15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PROJNAME </a:t>
            </a:r>
            <a:r>
              <a:rPr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not backed up space for dbGaP data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●"/>
            </a:pPr>
            <a:r>
              <a:rPr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Only accessible through scc4.bu.edu and compute nodes.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Waxman lab project structure on scc</a:t>
            </a:r>
            <a:endParaRPr sz="2400" dirty="0"/>
          </a:p>
        </p:txBody>
      </p:sp>
      <p:graphicFrame>
        <p:nvGraphicFramePr>
          <p:cNvPr id="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4584356"/>
              </p:ext>
            </p:extLst>
          </p:nvPr>
        </p:nvGraphicFramePr>
        <p:xfrm>
          <a:off x="125015" y="605400"/>
          <a:ext cx="8893969" cy="4332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Scratch Space	</a:t>
            </a:r>
            <a:endParaRPr sz="2400"/>
          </a:p>
        </p:txBody>
      </p:sp>
      <p:sp>
        <p:nvSpPr>
          <p:cNvPr id="120" name="Google Shape;120;p22"/>
          <p:cNvSpPr txBox="1">
            <a:spLocks noGrp="1"/>
          </p:cNvSpPr>
          <p:nvPr>
            <p:ph type="body" idx="1"/>
          </p:nvPr>
        </p:nvSpPr>
        <p:spPr>
          <a:xfrm>
            <a:off x="311700" y="923868"/>
            <a:ext cx="8520600" cy="37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Each node (login or compute) has a directory called </a:t>
            </a:r>
            <a:r>
              <a:rPr lang="en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/scratch </a:t>
            </a: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stored on a local hard drive.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200C"/>
              </a:buClr>
              <a:buSzPts val="1800"/>
              <a:buFont typeface="Arial"/>
              <a:buChar char="○"/>
            </a:pPr>
            <a:r>
              <a:rPr lang="en" sz="1800">
                <a:solidFill>
                  <a:srgbClr val="8520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This can be used by batch jobs to quickly write temporary files.</a:t>
            </a:r>
            <a:endParaRPr sz="1800">
              <a:solidFill>
                <a:srgbClr val="85200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If you wish to keep these files, you should copy them to your own space when the job completes.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Scratch files are kept for </a:t>
            </a:r>
            <a:r>
              <a:rPr lang="en" sz="1800" b="1">
                <a:solidFill>
                  <a:srgbClr val="8520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30 days,</a:t>
            </a: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with </a:t>
            </a:r>
            <a:r>
              <a:rPr lang="en" sz="1800" b="1">
                <a:solidFill>
                  <a:srgbClr val="85200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 guarantees.</a:t>
            </a:r>
            <a:endParaRPr sz="1800" b="1">
              <a:solidFill>
                <a:srgbClr val="85200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2400"/>
              </a:spcAft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Types of Jobs</a:t>
            </a:r>
            <a:endParaRPr sz="2400"/>
          </a:p>
        </p:txBody>
      </p:sp>
      <p:sp>
        <p:nvSpPr>
          <p:cNvPr id="126" name="Google Shape;126;p23"/>
          <p:cNvSpPr txBox="1">
            <a:spLocks noGrp="1"/>
          </p:cNvSpPr>
          <p:nvPr>
            <p:ph type="body" idx="1"/>
          </p:nvPr>
        </p:nvSpPr>
        <p:spPr>
          <a:xfrm>
            <a:off x="311700" y="1236649"/>
            <a:ext cx="8520600" cy="342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Interactive job</a:t>
            </a: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running interactive shell: run GUI applications, code debugging, benchmarking of serial and parallel code performance;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Interactive Graphics job</a:t>
            </a: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 for running interactive software with advanced graphics ) 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Batch  job </a:t>
            </a: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Execution of the program without manual intervention;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lnSpc>
                <a:spcPct val="150000"/>
              </a:lnSpc>
              <a:spcBef>
                <a:spcPts val="2400"/>
              </a:spcBef>
              <a:spcAft>
                <a:spcPts val="2400"/>
              </a:spcAft>
              <a:buNone/>
            </a:pP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Software to Access SCC</a:t>
            </a:r>
            <a:endParaRPr sz="2400"/>
          </a:p>
        </p:txBody>
      </p:sp>
      <p:pic>
        <p:nvPicPr>
          <p:cNvPr id="132" name="Google Shape;13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6750" y="2763425"/>
            <a:ext cx="6699900" cy="238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740800"/>
            <a:ext cx="4119533" cy="169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How to connect with SCC</a:t>
            </a:r>
            <a:endParaRPr sz="2400"/>
          </a:p>
        </p:txBody>
      </p:sp>
      <p:pic>
        <p:nvPicPr>
          <p:cNvPr id="139" name="Google Shape;13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150" y="1464063"/>
            <a:ext cx="8839200" cy="27241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lang="en" sz="2400"/>
              <a:t>Working with SCC Part I: Navigating through files</a:t>
            </a:r>
            <a:r>
              <a:rPr lang="en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26"/>
          <p:cNvSpPr txBox="1">
            <a:spLocks noGrp="1"/>
          </p:cNvSpPr>
          <p:nvPr>
            <p:ph type="body" idx="1"/>
          </p:nvPr>
        </p:nvSpPr>
        <p:spPr>
          <a:xfrm>
            <a:off x="157163" y="605400"/>
            <a:ext cx="8916637" cy="44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Essential navigation commands:</a:t>
            </a:r>
            <a:endParaRPr sz="15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●"/>
            </a:pPr>
            <a:r>
              <a:rPr lang="en" sz="15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pwd                  	</a:t>
            </a:r>
            <a:r>
              <a:rPr lang="en" sz="15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print current directory</a:t>
            </a:r>
            <a:endParaRPr sz="1500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●"/>
            </a:pPr>
            <a:r>
              <a:rPr lang="en" sz="15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ls                          	</a:t>
            </a:r>
            <a:r>
              <a:rPr lang="en" sz="15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list files</a:t>
            </a:r>
            <a:endParaRPr sz="1500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●"/>
            </a:pPr>
            <a:r>
              <a:rPr lang="en" sz="15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cd                 	</a:t>
            </a:r>
            <a:r>
              <a:rPr lang="en" sz="15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change directory</a:t>
            </a:r>
            <a:endParaRPr sz="1500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use “pathnames” to refer to files and directories in the Linux file system. There are two types of pathnames:</a:t>
            </a:r>
            <a:endParaRPr sz="15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●"/>
            </a:pPr>
            <a:r>
              <a:rPr lang="en" sz="15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Absolute </a:t>
            </a:r>
            <a:r>
              <a:rPr lang="en" sz="15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– the full path to a directory or file; begins with /</a:t>
            </a:r>
            <a:endParaRPr sz="1500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●"/>
            </a:pPr>
            <a:r>
              <a:rPr lang="en" sz="15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Relative –</a:t>
            </a:r>
            <a:r>
              <a:rPr lang="en" sz="15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 partial path that is relative to the current working directory; does not begin with /</a:t>
            </a:r>
            <a:endParaRPr sz="1500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Special characters interpreted by the shell for filename expansion:</a:t>
            </a:r>
            <a:endParaRPr sz="15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323850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●"/>
            </a:pPr>
            <a:r>
              <a:rPr lang="en" sz="15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~              	your home directory </a:t>
            </a:r>
            <a:endParaRPr sz="1500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3238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●"/>
            </a:pPr>
            <a:r>
              <a:rPr lang="en" sz="15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.               	current directory</a:t>
            </a:r>
            <a:endParaRPr sz="1500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3238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●"/>
            </a:pPr>
            <a:r>
              <a:rPr lang="en" sz="15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..              	parent directory</a:t>
            </a:r>
            <a:endParaRPr sz="1500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3238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●"/>
            </a:pPr>
            <a:r>
              <a:rPr lang="en" sz="15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*               	wildcard matching any filename</a:t>
            </a:r>
            <a:endParaRPr sz="1500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3238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●"/>
            </a:pPr>
            <a:r>
              <a:rPr lang="en" sz="15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?               	wildcard matching any character</a:t>
            </a:r>
            <a:endParaRPr sz="1500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3238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●"/>
            </a:pPr>
            <a:r>
              <a:rPr lang="en" sz="1500" b="1" dirty="0">
                <a:solidFill>
                  <a:srgbClr val="C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TAB          	try to complete (partially typed) fi   (very useful !!!)</a:t>
            </a:r>
            <a:endParaRPr sz="1500" b="1" dirty="0">
              <a:solidFill>
                <a:srgbClr val="C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List of useful commands </a:t>
            </a:r>
            <a:endParaRPr sz="2400"/>
          </a:p>
        </p:txBody>
      </p:sp>
      <p:sp>
        <p:nvSpPr>
          <p:cNvPr id="151" name="Google Shape;151;p27"/>
          <p:cNvSpPr txBox="1">
            <a:spLocks noGrp="1"/>
          </p:cNvSpPr>
          <p:nvPr>
            <p:ph type="body" idx="1"/>
          </p:nvPr>
        </p:nvSpPr>
        <p:spPr>
          <a:xfrm>
            <a:off x="473400" y="867025"/>
            <a:ext cx="4053600" cy="4032000"/>
          </a:xfrm>
          <a:prstGeom prst="rect">
            <a:avLst/>
          </a:prstGeom>
          <a:solidFill>
            <a:srgbClr val="C27BA0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Useful options for the “</a:t>
            </a:r>
            <a:r>
              <a:rPr lang="en" sz="15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ls</a:t>
            </a:r>
            <a:r>
              <a:rPr lang="en" sz="1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 command:</a:t>
            </a:r>
            <a:endParaRPr sz="1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dirty="0">
                <a:solidFill>
                  <a:srgbClr val="2DA2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◦</a:t>
            </a:r>
            <a:r>
              <a:rPr lang="en" sz="15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ls -a</a:t>
            </a:r>
            <a:r>
              <a:rPr lang="en" sz="1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List all files, including hidden files beginning with a period “</a:t>
            </a:r>
            <a:r>
              <a:rPr lang="en" sz="15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lang="en" sz="1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</a:t>
            </a:r>
            <a:endParaRPr sz="1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dirty="0">
                <a:solidFill>
                  <a:srgbClr val="2DA2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◦</a:t>
            </a:r>
            <a:r>
              <a:rPr lang="en" sz="15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ls -ld * </a:t>
            </a:r>
            <a:r>
              <a:rPr lang="en" sz="1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List details about a directory and not its contents</a:t>
            </a:r>
            <a:endParaRPr sz="1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dirty="0">
                <a:solidFill>
                  <a:srgbClr val="2DA2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◦</a:t>
            </a:r>
            <a:r>
              <a:rPr lang="en" sz="15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ls –l      </a:t>
            </a:r>
            <a:r>
              <a:rPr lang="en" sz="1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Simple long listing</a:t>
            </a:r>
            <a:endParaRPr sz="1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dirty="0">
                <a:solidFill>
                  <a:srgbClr val="2DA2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◦</a:t>
            </a:r>
            <a:r>
              <a:rPr lang="en" sz="15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ls –lR    </a:t>
            </a:r>
            <a:r>
              <a:rPr lang="en" sz="1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Recursive long listing</a:t>
            </a:r>
            <a:endParaRPr sz="1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dirty="0">
                <a:solidFill>
                  <a:srgbClr val="2DA2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◦</a:t>
            </a:r>
            <a:r>
              <a:rPr lang="en" sz="15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ls –lh    </a:t>
            </a:r>
            <a:r>
              <a:rPr lang="en" sz="1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Give human readable file sizes</a:t>
            </a:r>
            <a:endParaRPr sz="1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dirty="0">
                <a:solidFill>
                  <a:srgbClr val="2DA2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◦</a:t>
            </a:r>
            <a:r>
              <a:rPr lang="en" sz="15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ls –lS    </a:t>
            </a:r>
            <a:r>
              <a:rPr lang="en" sz="1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Sort files by file size</a:t>
            </a:r>
            <a:endParaRPr sz="1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dirty="0">
                <a:solidFill>
                  <a:srgbClr val="2DA2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◦</a:t>
            </a:r>
            <a:r>
              <a:rPr lang="en" sz="15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ls –lt    </a:t>
            </a:r>
            <a:r>
              <a:rPr lang="en" sz="1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Sort files by modification time </a:t>
            </a:r>
            <a:r>
              <a:rPr lang="en" sz="15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(very useful!)</a:t>
            </a:r>
            <a:endParaRPr sz="15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1000"/>
              </a:spcBef>
              <a:spcAft>
                <a:spcPts val="2400"/>
              </a:spcAft>
              <a:buNone/>
            </a:pPr>
            <a:endParaRPr sz="15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" name="Google Shape;152;p27"/>
          <p:cNvSpPr txBox="1">
            <a:spLocks noGrp="1"/>
          </p:cNvSpPr>
          <p:nvPr>
            <p:ph type="body" idx="1"/>
          </p:nvPr>
        </p:nvSpPr>
        <p:spPr>
          <a:xfrm>
            <a:off x="4879450" y="867025"/>
            <a:ext cx="4053600" cy="4032000"/>
          </a:xfrm>
          <a:prstGeom prst="rect">
            <a:avLst/>
          </a:prstGeom>
          <a:solidFill>
            <a:srgbClr val="93C47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cp 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[file1] [file2]     copy file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mkdir 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[name]    	make directory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rmdir  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[name]   	remove (empty) directory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mv 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[file] [destination]  move/rename file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rm 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[file]            	remove (-r for recursive)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file 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[file]          	identify file type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less 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[file]          	page through file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head -n 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[file]  	 display first n lines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tail -n 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[file]   	 display last n lines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cat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[file] [file2…]  display file(s)                          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tac 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[file] [file2…]  display file in reverse order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Word Count</a:t>
            </a:r>
            <a:endParaRPr sz="2400"/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311700" y="923868"/>
            <a:ext cx="8520600" cy="37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Char char="●"/>
            </a:pP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Count everything</a:t>
            </a:r>
            <a:endParaRPr sz="15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238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Char char="○"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[kkarri@scc4 ~]$ </a:t>
            </a: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wc ncRNA_pfam.output</a:t>
            </a:r>
            <a:endParaRPr sz="15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238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Char char="○"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1158238  6690230 57727093 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ncRNA_pfam.output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Char char="●"/>
            </a:pP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Count lines</a:t>
            </a:r>
            <a:endParaRPr sz="15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238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Char char="○"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[kkarri@scc4 ~]$ </a:t>
            </a: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wc -l ncRNA_pfam.output</a:t>
            </a:r>
            <a:endParaRPr sz="15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238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Char char="○"/>
            </a:pP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1158238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ncRNA_pfam.output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Char char="●"/>
            </a:pP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Count words</a:t>
            </a:r>
            <a:endParaRPr sz="15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238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Char char="○"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[kkarri@scc4 ~]$ </a:t>
            </a: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wc -w ncRNA_pfam.output</a:t>
            </a:r>
            <a:endParaRPr sz="15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238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Char char="○"/>
            </a:pP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6690230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ncRNA_pfam.output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lnSpc>
                <a:spcPct val="150000"/>
              </a:lnSpc>
              <a:spcBef>
                <a:spcPts val="2400"/>
              </a:spcBef>
              <a:spcAft>
                <a:spcPts val="2400"/>
              </a:spcAft>
              <a:buNone/>
            </a:pP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9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0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Hands on practice I</a:t>
            </a:r>
            <a:endParaRPr sz="2400"/>
          </a:p>
        </p:txBody>
      </p:sp>
      <p:sp>
        <p:nvSpPr>
          <p:cNvPr id="164" name="Google Shape;164;p29"/>
          <p:cNvSpPr txBox="1"/>
          <p:nvPr/>
        </p:nvSpPr>
        <p:spPr>
          <a:xfrm>
            <a:off x="107157" y="503100"/>
            <a:ext cx="8743950" cy="43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600" dirty="0">
                <a:latin typeface="Times New Roman"/>
                <a:ea typeface="Times New Roman"/>
                <a:cs typeface="Times New Roman"/>
                <a:sym typeface="Times New Roman"/>
              </a:rPr>
              <a:t>In this session we will practice the basic commands to create folders in a specific directory and copy files.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rtl="0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en" sz="1600" b="1" dirty="0">
                <a:latin typeface="Times New Roman"/>
                <a:ea typeface="Times New Roman"/>
                <a:cs typeface="Times New Roman"/>
                <a:sym typeface="Times New Roman"/>
              </a:rPr>
              <a:t>Connect to </a:t>
            </a:r>
            <a:r>
              <a:rPr lang="en" sz="1600" b="1" u="sng" dirty="0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scc4@bu.edu</a:t>
            </a:r>
            <a:r>
              <a:rPr lang="en" sz="1600" b="1" dirty="0">
                <a:latin typeface="Times New Roman"/>
                <a:ea typeface="Times New Roman"/>
                <a:cs typeface="Times New Roman"/>
                <a:sym typeface="Times New Roman"/>
              </a:rPr>
              <a:t> with your kerberos username and password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en" sz="1600" b="1" dirty="0">
                <a:latin typeface="Times New Roman"/>
                <a:ea typeface="Times New Roman"/>
                <a:cs typeface="Times New Roman"/>
                <a:sym typeface="Times New Roman"/>
              </a:rPr>
              <a:t>Access the </a:t>
            </a:r>
            <a:r>
              <a:rPr lang="en" sz="1600" b="1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waxmanlab</a:t>
            </a:r>
            <a:r>
              <a:rPr lang="en" sz="1600" b="1" dirty="0">
                <a:latin typeface="Times New Roman"/>
                <a:ea typeface="Times New Roman"/>
                <a:cs typeface="Times New Roman"/>
                <a:sym typeface="Times New Roman"/>
              </a:rPr>
              <a:t> project folder </a:t>
            </a:r>
            <a:r>
              <a:rPr lang="en" sz="1600" b="1" dirty="0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~/restricted/projectnb/waxmanlab</a:t>
            </a:r>
            <a:endParaRPr sz="1600" dirty="0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en" sz="1600" b="1" dirty="0">
                <a:latin typeface="Times New Roman"/>
                <a:ea typeface="Times New Roman"/>
                <a:cs typeface="Times New Roman"/>
                <a:sym typeface="Times New Roman"/>
              </a:rPr>
              <a:t>Create a folder under your name</a:t>
            </a:r>
            <a:endParaRPr sz="16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en" sz="1600" b="1" dirty="0">
                <a:latin typeface="Times New Roman"/>
                <a:ea typeface="Times New Roman"/>
                <a:cs typeface="Times New Roman"/>
                <a:sym typeface="Times New Roman"/>
              </a:rPr>
              <a:t>Copy the sample folders assigned to your from the G166 series.</a:t>
            </a:r>
            <a:endParaRPr sz="16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imes New Roman"/>
              <a:buChar char="●"/>
            </a:pPr>
            <a:r>
              <a:rPr lang="en" sz="1600" b="1" dirty="0">
                <a:latin typeface="Times New Roman"/>
                <a:ea typeface="Times New Roman"/>
                <a:cs typeface="Times New Roman"/>
                <a:sym typeface="Times New Roman"/>
              </a:rPr>
              <a:t>Copy </a:t>
            </a:r>
            <a:r>
              <a:rPr lang="en" sz="1600" b="1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Sample_Labels.txt </a:t>
            </a:r>
            <a:r>
              <a:rPr lang="en" sz="1600" b="1" dirty="0">
                <a:latin typeface="Times New Roman"/>
                <a:ea typeface="Times New Roman"/>
                <a:cs typeface="Times New Roman"/>
                <a:sym typeface="Times New Roman"/>
              </a:rPr>
              <a:t> file to your folder from the following folder</a:t>
            </a:r>
            <a:endParaRPr sz="16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rtl="0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/restricted/projectnb/waxmanlab/routines/RNASeq_Paired_End_v2.3.0/Scripts/00_Setup_Pipeline</a:t>
            </a:r>
            <a:endParaRPr sz="1600" b="1" dirty="0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rtl="0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5" name="Google Shape;16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61725" y="3736875"/>
            <a:ext cx="1406625" cy="140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0"/>
          <p:cNvSpPr txBox="1">
            <a:spLocks noGrp="1"/>
          </p:cNvSpPr>
          <p:nvPr>
            <p:ph type="title"/>
          </p:nvPr>
        </p:nvSpPr>
        <p:spPr>
          <a:xfrm>
            <a:off x="0" y="107925"/>
            <a:ext cx="9144000" cy="7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Working with SCC Part II: Working and Managing Files and Directories</a:t>
            </a:r>
            <a:endParaRPr sz="2400"/>
          </a:p>
        </p:txBody>
      </p:sp>
      <p:sp>
        <p:nvSpPr>
          <p:cNvPr id="171" name="Google Shape;171;p30"/>
          <p:cNvSpPr txBox="1">
            <a:spLocks noGrp="1"/>
          </p:cNvSpPr>
          <p:nvPr>
            <p:ph type="body" idx="1"/>
          </p:nvPr>
        </p:nvSpPr>
        <p:spPr>
          <a:xfrm>
            <a:off x="311700" y="1231349"/>
            <a:ext cx="8520600" cy="343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2DA2B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File Editors</a:t>
            </a:r>
            <a:endParaRPr sz="1800">
              <a:solidFill>
                <a:srgbClr val="2DA2B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Vim : A better version of ‘vi’ (an early full-screen editor). 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Gedit: Notepad-like editor with some programming features .  Requires Xwindows.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Others : nano,  emacs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1000"/>
              </a:spcBef>
              <a:spcAft>
                <a:spcPts val="0"/>
              </a:spcAft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2400"/>
              </a:spcBef>
              <a:spcAft>
                <a:spcPts val="0"/>
              </a:spcAft>
              <a:buNone/>
            </a:pP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2400"/>
              </a:spcBef>
              <a:spcAft>
                <a:spcPts val="0"/>
              </a:spcAft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2400"/>
              </a:spcBef>
              <a:spcAft>
                <a:spcPts val="0"/>
              </a:spcAft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2400"/>
              </a:spcBef>
              <a:spcAft>
                <a:spcPts val="0"/>
              </a:spcAft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2400"/>
              </a:spcBef>
              <a:spcAft>
                <a:spcPts val="0"/>
              </a:spcAft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2400"/>
              </a:spcBef>
              <a:spcAft>
                <a:spcPts val="2400"/>
              </a:spcAft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Vim Mode	</a:t>
            </a:r>
            <a:endParaRPr sz="2400"/>
          </a:p>
        </p:txBody>
      </p:sp>
      <p:sp>
        <p:nvSpPr>
          <p:cNvPr id="177" name="Google Shape;177;p31"/>
          <p:cNvSpPr txBox="1">
            <a:spLocks noGrp="1"/>
          </p:cNvSpPr>
          <p:nvPr>
            <p:ph type="body" idx="1"/>
          </p:nvPr>
        </p:nvSpPr>
        <p:spPr>
          <a:xfrm>
            <a:off x="111150" y="776075"/>
            <a:ext cx="4638000" cy="3941100"/>
          </a:xfrm>
          <a:prstGeom prst="rect">
            <a:avLst/>
          </a:prstGeom>
          <a:solidFill>
            <a:srgbClr val="B7B7B7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Normal – navigation, text manipulation</a:t>
            </a:r>
            <a:endParaRPr sz="18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spcBef>
                <a:spcPts val="300"/>
              </a:spcBef>
              <a:spcAft>
                <a:spcPts val="0"/>
              </a:spcAft>
              <a:buClr>
                <a:srgbClr val="980000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Arrow keys</a:t>
            </a:r>
            <a:endParaRPr sz="1800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 to put yanked text</a:t>
            </a:r>
            <a:endParaRPr sz="1800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 to delete character under cursor</a:t>
            </a:r>
            <a:endParaRPr sz="1800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dd to delete current line</a:t>
            </a:r>
            <a:endParaRPr sz="1800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to enter command mode</a:t>
            </a:r>
            <a:endParaRPr sz="1800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Insert – for adding new text</a:t>
            </a:r>
            <a:endParaRPr sz="18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spcBef>
                <a:spcPts val="400"/>
              </a:spcBef>
              <a:spcAft>
                <a:spcPts val="0"/>
              </a:spcAft>
              <a:buClr>
                <a:srgbClr val="980000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Enter by typing i when in normal mode</a:t>
            </a:r>
            <a:endParaRPr sz="1800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Exit by hitting ESC</a:t>
            </a:r>
            <a:endParaRPr sz="1800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None/>
            </a:pPr>
            <a:endParaRPr sz="1800" b="1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1000"/>
              </a:spcBef>
              <a:spcAft>
                <a:spcPts val="2400"/>
              </a:spcAft>
              <a:buNone/>
            </a:pPr>
            <a:endParaRPr sz="1800" b="1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31"/>
          <p:cNvSpPr txBox="1"/>
          <p:nvPr/>
        </p:nvSpPr>
        <p:spPr>
          <a:xfrm>
            <a:off x="4799925" y="775975"/>
            <a:ext cx="4104300" cy="3941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Times New Roman"/>
                <a:ea typeface="Times New Roman"/>
                <a:cs typeface="Times New Roman"/>
                <a:sym typeface="Times New Roman"/>
              </a:rPr>
              <a:t>Visual – for selecting text</a:t>
            </a:r>
            <a:endParaRPr sz="18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</a:pP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Enter by typing v when in normal mode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</a:pP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Copy (yank) text by typing y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Times New Roman"/>
                <a:ea typeface="Times New Roman"/>
                <a:cs typeface="Times New Roman"/>
                <a:sym typeface="Times New Roman"/>
              </a:rPr>
              <a:t>Command (entered via “:” from normal mode)</a:t>
            </a:r>
            <a:endParaRPr sz="18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</a:pP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q             	Quit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</a:pP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q!            	Quit without saving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</a:pP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w filename   Write filename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</a:pP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help         	Get help (extensive)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2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85200C"/>
                </a:solidFill>
                <a:latin typeface="Roboto"/>
                <a:ea typeface="Roboto"/>
                <a:cs typeface="Roboto"/>
                <a:sym typeface="Roboto"/>
              </a:rPr>
              <a:t>gedit GUI Editor</a:t>
            </a:r>
            <a:endParaRPr sz="2400" b="1">
              <a:solidFill>
                <a:srgbClr val="85200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4" name="Google Shape;184;p32"/>
          <p:cNvSpPr txBox="1">
            <a:spLocks noGrp="1"/>
          </p:cNvSpPr>
          <p:nvPr>
            <p:ph type="body" idx="1"/>
          </p:nvPr>
        </p:nvSpPr>
        <p:spPr>
          <a:xfrm>
            <a:off x="311700" y="923868"/>
            <a:ext cx="8520600" cy="37392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Try launching a graphical application, such as </a:t>
            </a:r>
            <a:r>
              <a:rPr lang="en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gedit</a:t>
            </a: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Command : gedit test </a:t>
            </a:r>
            <a:endParaRPr sz="1800" b="1">
              <a:solidFill>
                <a:schemeClr val="dk1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>
              <a:solidFill>
                <a:schemeClr val="dk1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Assuming you have X Forwarding set up, this should bring up in a separate window the simple editor </a:t>
            </a:r>
            <a:r>
              <a:rPr lang="en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gedit</a:t>
            </a: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to enable you to edit your source code file.  Other editors such as </a:t>
            </a:r>
            <a:r>
              <a:rPr lang="en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emacs</a:t>
            </a: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and </a:t>
            </a:r>
            <a:r>
              <a:rPr lang="en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</a:t>
            </a: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are also available.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1000"/>
              </a:spcBef>
              <a:spcAft>
                <a:spcPts val="2400"/>
              </a:spcAft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Permissions</a:t>
            </a:r>
            <a:endParaRPr sz="2400"/>
          </a:p>
        </p:txBody>
      </p:sp>
      <p:sp>
        <p:nvSpPr>
          <p:cNvPr id="190" name="Google Shape;190;p33"/>
          <p:cNvSpPr txBox="1">
            <a:spLocks noGrp="1"/>
          </p:cNvSpPr>
          <p:nvPr>
            <p:ph type="body" idx="1"/>
          </p:nvPr>
        </p:nvSpPr>
        <p:spPr>
          <a:xfrm>
            <a:off x="311700" y="923868"/>
            <a:ext cx="8520600" cy="37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Files Access Control:</a:t>
            </a:r>
            <a:endParaRPr sz="18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just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Every file has an owner.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Every file belongs to a group.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Every file has “permissions” controlling access to it.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[kkarri@scc4 ~]$ </a:t>
            </a:r>
            <a:r>
              <a:rPr lang="en" sz="1800" b="1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drwxr-xr-x 3  kkarri  waxmanlab  512  Jan 21  16:03  newdir</a:t>
            </a:r>
            <a:endParaRPr sz="1800" b="1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just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“drwxr-xr-x” gives the “permissions” for this directory (or file).  The “d” indicates this is a directory.  There are then three sets of three characters for “user” (u), “group” (g), and “other” (o) access levels.  “r” indicates a file/directory is readable, “w” writable, and “x” executable.  A “-” indicates no such permission exists.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>
              <a:spcBef>
                <a:spcPts val="1000"/>
              </a:spcBef>
              <a:spcAft>
                <a:spcPts val="2400"/>
              </a:spcAft>
              <a:buNone/>
            </a:pP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chmod</a:t>
            </a:r>
            <a:endParaRPr sz="2400"/>
          </a:p>
        </p:txBody>
      </p:sp>
      <p:sp>
        <p:nvSpPr>
          <p:cNvPr id="196" name="Google Shape;196;p34"/>
          <p:cNvSpPr txBox="1">
            <a:spLocks noGrp="1"/>
          </p:cNvSpPr>
          <p:nvPr>
            <p:ph type="body" idx="1"/>
          </p:nvPr>
        </p:nvSpPr>
        <p:spPr>
          <a:xfrm>
            <a:off x="311700" y="923868"/>
            <a:ext cx="8520600" cy="37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Change the permissions on the directory “newdir” so that members of your group can write to it: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[kkarri@scc4 ~]$ </a:t>
            </a:r>
            <a:r>
              <a:rPr lang="en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chmod g+w </a:t>
            </a:r>
            <a:r>
              <a:rPr lang="en" sz="20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newdir</a:t>
            </a:r>
            <a:endParaRPr sz="2000" b="1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[kkarri@scc4 ~]$ </a:t>
            </a:r>
            <a:r>
              <a:rPr lang="en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ls -l</a:t>
            </a: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4F81BD"/>
                </a:solidFill>
                <a:latin typeface="Arial"/>
                <a:ea typeface="Arial"/>
                <a:cs typeface="Arial"/>
                <a:sym typeface="Arial"/>
              </a:rPr>
              <a:t>total 0</a:t>
            </a:r>
            <a:endParaRPr sz="2000">
              <a:solidFill>
                <a:srgbClr val="4F81B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4F81BD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lang="en" sz="2000">
                <a:solidFill>
                  <a:srgbClr val="4F81BD"/>
                </a:solidFill>
                <a:highlight>
                  <a:schemeClr val="accent1"/>
                </a:highlight>
                <a:latin typeface="Arial"/>
                <a:ea typeface="Arial"/>
                <a:cs typeface="Arial"/>
                <a:sym typeface="Arial"/>
              </a:rPr>
              <a:t>rwx</a:t>
            </a:r>
            <a:r>
              <a:rPr lang="en" sz="2000">
                <a:solidFill>
                  <a:srgbClr val="4F81BD"/>
                </a:solidFill>
                <a:highlight>
                  <a:schemeClr val="accent6"/>
                </a:highlight>
                <a:latin typeface="Arial"/>
                <a:ea typeface="Arial"/>
                <a:cs typeface="Arial"/>
                <a:sym typeface="Arial"/>
              </a:rPr>
              <a:t>rwx</a:t>
            </a:r>
            <a:r>
              <a:rPr lang="en" sz="2000">
                <a:solidFill>
                  <a:srgbClr val="4F81BD"/>
                </a:solidFill>
                <a:highlight>
                  <a:srgbClr val="D5A6BD"/>
                </a:highlight>
                <a:latin typeface="Arial"/>
                <a:ea typeface="Arial"/>
                <a:cs typeface="Arial"/>
                <a:sym typeface="Arial"/>
              </a:rPr>
              <a:t>r--</a:t>
            </a:r>
            <a:r>
              <a:rPr lang="en" sz="2000">
                <a:solidFill>
                  <a:srgbClr val="4F81BD"/>
                </a:solidFill>
                <a:latin typeface="Arial"/>
                <a:ea typeface="Arial"/>
                <a:cs typeface="Arial"/>
                <a:sym typeface="Arial"/>
              </a:rPr>
              <a:t> 3 kkarri waxmanlab 512 Jan 21 16:03 newdir</a:t>
            </a:r>
            <a:endParaRPr sz="2000">
              <a:solidFill>
                <a:srgbClr val="4F81B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2675B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>
              <a:spcBef>
                <a:spcPts val="1000"/>
              </a:spcBef>
              <a:spcAft>
                <a:spcPts val="2400"/>
              </a:spcAft>
              <a:buNone/>
            </a:pPr>
            <a:endParaRPr/>
          </a:p>
        </p:txBody>
      </p:sp>
      <p:pic>
        <p:nvPicPr>
          <p:cNvPr id="197" name="Google Shape;19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938" y="4012775"/>
            <a:ext cx="3133725" cy="723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8" name="Google Shape;198;p34"/>
          <p:cNvCxnSpPr/>
          <p:nvPr/>
        </p:nvCxnSpPr>
        <p:spPr>
          <a:xfrm flipH="1">
            <a:off x="619350" y="3603775"/>
            <a:ext cx="110700" cy="45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9" name="Google Shape;199;p34"/>
          <p:cNvCxnSpPr/>
          <p:nvPr/>
        </p:nvCxnSpPr>
        <p:spPr>
          <a:xfrm>
            <a:off x="1106125" y="3570575"/>
            <a:ext cx="442500" cy="531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0" name="Google Shape;200;p34"/>
          <p:cNvCxnSpPr/>
          <p:nvPr/>
        </p:nvCxnSpPr>
        <p:spPr>
          <a:xfrm>
            <a:off x="1526450" y="3648025"/>
            <a:ext cx="1327500" cy="641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Decoding chmod</a:t>
            </a:r>
            <a:endParaRPr sz="2400"/>
          </a:p>
        </p:txBody>
      </p:sp>
      <p:sp>
        <p:nvSpPr>
          <p:cNvPr id="206" name="Google Shape;206;p35"/>
          <p:cNvSpPr txBox="1">
            <a:spLocks noGrp="1"/>
          </p:cNvSpPr>
          <p:nvPr>
            <p:ph type="body" idx="1"/>
          </p:nvPr>
        </p:nvSpPr>
        <p:spPr>
          <a:xfrm>
            <a:off x="232425" y="725550"/>
            <a:ext cx="8599800" cy="39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chmod command also works with the following mappings, readable=4, writable=2, executable=1, which are combined like so: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0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[kkarri@scc4 ~]$</a:t>
            </a: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ls –l newdir</a:t>
            </a: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F81BD"/>
                </a:solidFill>
                <a:latin typeface="Arial"/>
                <a:ea typeface="Arial"/>
                <a:cs typeface="Arial"/>
                <a:sym typeface="Arial"/>
              </a:rPr>
              <a:t>drwxrwxr-x 3 kkarri waxmanlab 512 Jan 21 16:03 newdir</a:t>
            </a:r>
            <a:endParaRPr sz="2000">
              <a:solidFill>
                <a:srgbClr val="4F81B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[kkarri@scc4 ~]$</a:t>
            </a: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chmod </a:t>
            </a:r>
            <a:r>
              <a:rPr lang="en" sz="2000" b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750</a:t>
            </a:r>
            <a:r>
              <a:rPr lang="en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newdir</a:t>
            </a: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[kkarri@scc4 ~]$</a:t>
            </a: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ls -l newdir</a:t>
            </a: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F81BD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lang="en" sz="2000">
                <a:solidFill>
                  <a:srgbClr val="C0504D"/>
                </a:solidFill>
                <a:latin typeface="Arial"/>
                <a:ea typeface="Arial"/>
                <a:cs typeface="Arial"/>
                <a:sym typeface="Arial"/>
              </a:rPr>
              <a:t>rwx</a:t>
            </a:r>
            <a:r>
              <a:rPr lang="en" sz="20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r-x</a:t>
            </a:r>
            <a:r>
              <a:rPr lang="en" sz="2000">
                <a:solidFill>
                  <a:srgbClr val="F79646"/>
                </a:solidFill>
                <a:latin typeface="Arial"/>
                <a:ea typeface="Arial"/>
                <a:cs typeface="Arial"/>
                <a:sym typeface="Arial"/>
              </a:rPr>
              <a:t>--- </a:t>
            </a:r>
            <a:r>
              <a:rPr lang="en" sz="2000">
                <a:solidFill>
                  <a:srgbClr val="4F81BD"/>
                </a:solidFill>
                <a:latin typeface="Arial"/>
                <a:ea typeface="Arial"/>
                <a:cs typeface="Arial"/>
                <a:sym typeface="Arial"/>
              </a:rPr>
              <a:t>3 kkarri waxmanlab 512 …</a:t>
            </a:r>
            <a:endParaRPr sz="2000">
              <a:solidFill>
                <a:srgbClr val="4F81B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>
              <a:spcBef>
                <a:spcPts val="1000"/>
              </a:spcBef>
              <a:spcAft>
                <a:spcPts val="2400"/>
              </a:spcAft>
              <a:buNone/>
            </a:pPr>
            <a:endParaRPr/>
          </a:p>
        </p:txBody>
      </p:sp>
      <p:pic>
        <p:nvPicPr>
          <p:cNvPr id="207" name="Google Shape;20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52925"/>
            <a:ext cx="3333750" cy="7905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8" name="Google Shape;208;p35"/>
          <p:cNvCxnSpPr/>
          <p:nvPr/>
        </p:nvCxnSpPr>
        <p:spPr>
          <a:xfrm flipH="1">
            <a:off x="530925" y="4046225"/>
            <a:ext cx="177000" cy="3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9" name="Google Shape;209;p35"/>
          <p:cNvCxnSpPr>
            <a:endCxn id="207" idx="0"/>
          </p:cNvCxnSpPr>
          <p:nvPr/>
        </p:nvCxnSpPr>
        <p:spPr>
          <a:xfrm>
            <a:off x="1106175" y="3957825"/>
            <a:ext cx="560700" cy="395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0" name="Google Shape;210;p35"/>
          <p:cNvCxnSpPr/>
          <p:nvPr/>
        </p:nvCxnSpPr>
        <p:spPr>
          <a:xfrm>
            <a:off x="1415850" y="4001975"/>
            <a:ext cx="1150500" cy="376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46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Compressing and decompressing files</a:t>
            </a:r>
            <a:endParaRPr sz="2400"/>
          </a:p>
        </p:txBody>
      </p:sp>
      <p:sp>
        <p:nvSpPr>
          <p:cNvPr id="216" name="Google Shape;216;p36"/>
          <p:cNvSpPr txBox="1">
            <a:spLocks noGrp="1"/>
          </p:cNvSpPr>
          <p:nvPr>
            <p:ph type="body" idx="1"/>
          </p:nvPr>
        </p:nvSpPr>
        <p:spPr>
          <a:xfrm>
            <a:off x="55075" y="525675"/>
            <a:ext cx="9089100" cy="45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Char char="●"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tar (Tape ARchiver) : To create a disk file tar archive. </a:t>
            </a:r>
            <a:r>
              <a:rPr lang="en" sz="15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Here are the options we are using:</a:t>
            </a:r>
            <a:endParaRPr sz="1500">
              <a:solidFill>
                <a:srgbClr val="3333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Char char="○"/>
            </a:pPr>
            <a:r>
              <a:rPr lang="en" sz="15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-z: Write the archive through gzip</a:t>
            </a:r>
            <a:endParaRPr sz="1500">
              <a:solidFill>
                <a:srgbClr val="3333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Char char="○"/>
            </a:pPr>
            <a:r>
              <a:rPr lang="en" sz="15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-c: Create a new tar archive</a:t>
            </a:r>
            <a:endParaRPr sz="1500">
              <a:solidFill>
                <a:srgbClr val="3333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Char char="○"/>
            </a:pPr>
            <a:r>
              <a:rPr lang="en" sz="15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-v: Verbose, show the files being worked on as tar is running</a:t>
            </a:r>
            <a:endParaRPr sz="1500">
              <a:solidFill>
                <a:srgbClr val="3333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Char char="○"/>
            </a:pPr>
            <a:r>
              <a:rPr lang="en" sz="15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-f: Specify the name of an archive file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371600" marR="152400" lvl="2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500"/>
              <a:buFont typeface="Times New Roman"/>
              <a:buChar char="■"/>
            </a:pPr>
            <a:r>
              <a:rPr lang="en" sz="1500" b="1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Example: $tar -zcvf moe.tar.gz /home/moe</a:t>
            </a:r>
            <a:endParaRPr sz="1500" b="1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restore files from a tar archive, use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0" indent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$ tar -zxvf archivename</a:t>
            </a:r>
            <a:endParaRPr sz="1500" b="1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Char char="●"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gzip is a utility for compressing and decompressing individual files. To compress files, use: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marR="152400" lvl="1" indent="-323850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500"/>
              <a:buFont typeface="Times New Roman"/>
              <a:buChar char="○"/>
            </a:pPr>
            <a:r>
              <a:rPr lang="en" sz="1500" b="1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$ gzip filename  </a:t>
            </a:r>
            <a:endParaRPr sz="1500" b="1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2385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Char char="○"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filename will be deleted and replaced by a compressed file called filename.Z or filename.gz. To reverse the compression process, use: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marR="152400" lvl="1" indent="-323850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500"/>
              <a:buFont typeface="Times New Roman"/>
              <a:buChar char="○"/>
            </a:pPr>
            <a:r>
              <a:rPr lang="en" sz="1500" b="1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$ gzip -d filename</a:t>
            </a:r>
            <a:endParaRPr sz="1500" b="1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152400" lvl="0" indent="-323850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Char char="●"/>
            </a:pP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viewing compressed text files with zcat</a:t>
            </a:r>
            <a:endParaRPr sz="15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marR="152400" lvl="1" indent="-323850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500"/>
              <a:buFont typeface="Times New Roman"/>
              <a:buChar char="○"/>
            </a:pPr>
            <a:r>
              <a:rPr lang="en" sz="1500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$</a:t>
            </a:r>
            <a:r>
              <a:rPr lang="en" sz="1500" b="1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zcat geneList.gz  ,  $ zcat geneList.gz | head</a:t>
            </a:r>
            <a:endParaRPr sz="1500" b="1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00000"/>
              </a:lnSpc>
              <a:spcBef>
                <a:spcPts val="1000"/>
              </a:spcBef>
              <a:spcAft>
                <a:spcPts val="2400"/>
              </a:spcAft>
              <a:buNone/>
            </a:pP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Executing a script	</a:t>
            </a:r>
            <a:endParaRPr sz="1800"/>
          </a:p>
        </p:txBody>
      </p:sp>
      <p:sp>
        <p:nvSpPr>
          <p:cNvPr id="222" name="Google Shape;222;p37"/>
          <p:cNvSpPr txBox="1">
            <a:spLocks noGrp="1"/>
          </p:cNvSpPr>
          <p:nvPr>
            <p:ph type="body" idx="1"/>
          </p:nvPr>
        </p:nvSpPr>
        <p:spPr>
          <a:xfrm>
            <a:off x="311700" y="923868"/>
            <a:ext cx="8520600" cy="37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Shell Script : </a:t>
            </a:r>
            <a:r>
              <a:rPr lang="en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 script_name.sh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Rscript : </a:t>
            </a:r>
            <a:r>
              <a:rPr lang="en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Rscript script_name.R</a:t>
            </a:r>
            <a:endParaRPr sz="18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C/C++ program :  Compile : </a:t>
            </a:r>
            <a:r>
              <a:rPr lang="en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gcc hello.c -o hello1 </a:t>
            </a: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Execute: </a:t>
            </a:r>
            <a:r>
              <a:rPr lang="en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./hello1</a:t>
            </a:r>
            <a:endParaRPr sz="18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Python : </a:t>
            </a:r>
            <a:r>
              <a:rPr lang="en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python script_name.py</a:t>
            </a:r>
            <a:endParaRPr sz="18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6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Working with SCC Part III: Working with Environment and batch jobs</a:t>
            </a:r>
            <a:endParaRPr sz="2400"/>
          </a:p>
        </p:txBody>
      </p:sp>
      <p:sp>
        <p:nvSpPr>
          <p:cNvPr id="228" name="Google Shape;228;p38"/>
          <p:cNvSpPr txBox="1">
            <a:spLocks noGrp="1"/>
          </p:cNvSpPr>
          <p:nvPr>
            <p:ph type="body" idx="1"/>
          </p:nvPr>
        </p:nvSpPr>
        <p:spPr>
          <a:xfrm>
            <a:off x="311700" y="923868"/>
            <a:ext cx="8520600" cy="37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Modules – Used to load applications not automatically loaded by the system, including alternative versions of applications.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-"/>
            </a:pPr>
            <a:r>
              <a:rPr lang="en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Check the available modules</a:t>
            </a:r>
            <a:endParaRPr sz="18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rtl="0">
              <a:spcBef>
                <a:spcPts val="5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[kkarri@scc4 new_cuffmerge]$ module avail R</a:t>
            </a:r>
            <a:endParaRPr sz="1800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-"/>
            </a:pPr>
            <a:r>
              <a:rPr lang="en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Load a module in current environment</a:t>
            </a:r>
            <a:endParaRPr sz="18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rtl="0">
              <a:spcBef>
                <a:spcPts val="5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[kkarri@scc4 new_cuffmerge]$ module load R/3.4.0</a:t>
            </a:r>
            <a:endParaRPr sz="1800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-"/>
            </a:pPr>
            <a:r>
              <a:rPr lang="en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Unload a module</a:t>
            </a:r>
            <a:endParaRPr sz="18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rtl="0">
              <a:spcBef>
                <a:spcPts val="5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[kkarri@scc4 new_cuffmerge]$ module unload R/3.4.0</a:t>
            </a:r>
            <a:endParaRPr sz="1800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</a:pPr>
            <a:r>
              <a:rPr lang="en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check the version of a tool or software</a:t>
            </a:r>
            <a:endParaRPr sz="18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rtl="0">
              <a:spcBef>
                <a:spcPts val="5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[kkarri@scc4 new_cuffmerge]$ which R</a:t>
            </a:r>
            <a:endParaRPr sz="1800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50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1000"/>
              </a:spcBef>
              <a:spcAft>
                <a:spcPts val="2400"/>
              </a:spcAft>
              <a:buNone/>
            </a:pP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9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85200C"/>
                </a:solidFill>
                <a:latin typeface="Roboto"/>
                <a:ea typeface="Roboto"/>
                <a:cs typeface="Roboto"/>
                <a:sym typeface="Roboto"/>
              </a:rPr>
              <a:t>Batch Jobs – qsub  and qstat</a:t>
            </a:r>
            <a:endParaRPr sz="2400" b="1">
              <a:solidFill>
                <a:srgbClr val="85200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4" name="Google Shape;234;p39"/>
          <p:cNvSpPr txBox="1">
            <a:spLocks noGrp="1"/>
          </p:cNvSpPr>
          <p:nvPr>
            <p:ph type="body" idx="1"/>
          </p:nvPr>
        </p:nvSpPr>
        <p:spPr>
          <a:xfrm>
            <a:off x="151575" y="755850"/>
            <a:ext cx="8680800" cy="390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Open Grid Scheduler (OGS) command </a:t>
            </a:r>
            <a:r>
              <a:rPr lang="en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qsub</a:t>
            </a: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submit  the compiled program to the batch system: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[kkarri@scc4 stranded]$ qsub stranded_transcriptome.qsub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[kkarri@scc4 stranded]$ qsub -P waxmanlab stranded_transcriptome.qsub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Check the status of  your job </a:t>
            </a: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qstat</a:t>
            </a:r>
            <a:endParaRPr sz="15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[kkarri@scc4 stranded]$ qstat -u kkarri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job-ID  prior   name       user         state submit/start at     queue                          slots ja-task-ID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---------------------------------------------------------------------------------------------------------------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3987947 0.11135 QLOGIN     kkarri       r     01/20/2018 11:23:05 linga@scc-ka8.scc.bu.edu               32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3990472 0.11118 new_cuffme kkarri       r     01/21/2018 13:09:13 mem512@scc-wj3.scc.bu.edu         28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1000"/>
              </a:spcBef>
              <a:spcAft>
                <a:spcPts val="0"/>
              </a:spcAft>
              <a:buNone/>
            </a:pP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0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Understanding qstat output</a:t>
            </a:r>
            <a:endParaRPr sz="2400"/>
          </a:p>
        </p:txBody>
      </p:sp>
      <p:pic>
        <p:nvPicPr>
          <p:cNvPr id="240" name="Google Shape;24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0750" y="680675"/>
            <a:ext cx="6015400" cy="4394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-61265"/>
            <a:ext cx="8991599" cy="5052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450" y="76313"/>
            <a:ext cx="8043201" cy="499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600" y="0"/>
            <a:ext cx="667773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Customizing parameters based on your job requirement</a:t>
            </a:r>
            <a:endParaRPr sz="2400"/>
          </a:p>
        </p:txBody>
      </p:sp>
      <p:pic>
        <p:nvPicPr>
          <p:cNvPr id="261" name="Google Shape;26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34000"/>
            <a:ext cx="8839200" cy="3220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Large Memory Jobs (Upto 64GB)</a:t>
            </a:r>
            <a:endParaRPr sz="2400"/>
          </a:p>
        </p:txBody>
      </p:sp>
      <p:pic>
        <p:nvPicPr>
          <p:cNvPr id="267" name="Google Shape;267;p45"/>
          <p:cNvPicPr preferRelativeResize="0"/>
          <p:nvPr/>
        </p:nvPicPr>
        <p:blipFill rotWithShape="1">
          <a:blip r:embed="rId3">
            <a:alphaModFix/>
          </a:blip>
          <a:srcRect r="43159"/>
          <a:stretch/>
        </p:blipFill>
        <p:spPr>
          <a:xfrm>
            <a:off x="929150" y="749175"/>
            <a:ext cx="6282825" cy="402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Very large Memory Jobs (more than 64GB)</a:t>
            </a:r>
            <a:endParaRPr sz="2400"/>
          </a:p>
        </p:txBody>
      </p:sp>
      <p:pic>
        <p:nvPicPr>
          <p:cNvPr id="273" name="Google Shape;27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61613"/>
            <a:ext cx="8839200" cy="3220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Delete single or multiple jobs </a:t>
            </a:r>
            <a:endParaRPr sz="2400"/>
          </a:p>
        </p:txBody>
      </p:sp>
      <p:sp>
        <p:nvSpPr>
          <p:cNvPr id="279" name="Google Shape;279;p47"/>
          <p:cNvSpPr txBox="1">
            <a:spLocks noGrp="1"/>
          </p:cNvSpPr>
          <p:nvPr>
            <p:ph type="body" idx="1"/>
          </p:nvPr>
        </p:nvSpPr>
        <p:spPr>
          <a:xfrm>
            <a:off x="311700" y="923868"/>
            <a:ext cx="8520600" cy="37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Usingqdel command and Job id you can request to delete a job 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○"/>
            </a:pPr>
            <a:r>
              <a:rPr lang="en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[kkarri@scc4 stranded]$ qdel 3992851</a:t>
            </a:r>
            <a:endParaRPr sz="18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○"/>
            </a:pPr>
            <a:r>
              <a:rPr lang="en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kkarri has deleted job 3992851</a:t>
            </a:r>
            <a:endParaRPr sz="18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Delete Multiple jobs using a pattern or keyword: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killing all jobs that started with cuff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371600" lvl="2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■"/>
            </a:pPr>
            <a:r>
              <a:rPr lang="en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qstat -u kkarri | awk '$3 ~ "cuff" {cmd="qdel " $1; system(cmd); </a:t>
            </a: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close(cmd)}'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ends with certain string (i already have an alias called job that will give me the full name of job)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371600" lvl="2" indent="-3429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■"/>
            </a:pPr>
            <a:r>
              <a:rPr lang="en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qstat -u kkarri | awk '$3 ~ "featureCount$" {cmd="qdel " $1; system(cmd); close(cmd)}' </a:t>
            </a:r>
            <a:endParaRPr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2400"/>
              </a:spcBef>
              <a:spcAft>
                <a:spcPts val="2400"/>
              </a:spcAft>
              <a:buNone/>
            </a:pP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qsh  interactive session	</a:t>
            </a:r>
            <a:endParaRPr sz="2400"/>
          </a:p>
        </p:txBody>
      </p:sp>
      <p:sp>
        <p:nvSpPr>
          <p:cNvPr id="285" name="Google Shape;285;p48"/>
          <p:cNvSpPr txBox="1">
            <a:spLocks noGrp="1"/>
          </p:cNvSpPr>
          <p:nvPr>
            <p:ph type="body" idx="1"/>
          </p:nvPr>
        </p:nvSpPr>
        <p:spPr>
          <a:xfrm>
            <a:off x="131375" y="746750"/>
            <a:ext cx="5413500" cy="42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Char char="●"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Request an interactive session using </a:t>
            </a: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qsh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2385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Char char="○"/>
            </a:pP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[kkarri@scc4 stranded]$ qsh -P waxmanlab</a:t>
            </a:r>
            <a:endParaRPr sz="15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Your job 3992885 ("INTERACTIVE") has been submitted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waiting for interactive job to be scheduled …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Char char="●"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Request an interactive session using</a:t>
            </a: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qlogin</a:t>
            </a:r>
            <a:endParaRPr sz="15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2385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Char char="○"/>
            </a:pP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[kkarri@scc4 stranded]$ qlogin -P waxmanlab -pe omp 16 -l h_rt=12:00:00 </a:t>
            </a:r>
            <a:r>
              <a:rPr lang="en" sz="15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#asking for 16 cores</a:t>
            </a:r>
            <a:endParaRPr sz="15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24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More number of core requested , more time to get access to the session !!!!</a:t>
            </a:r>
            <a:endParaRPr sz="1500" b="1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240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2400"/>
              </a:spcBef>
              <a:spcAft>
                <a:spcPts val="2400"/>
              </a:spcAft>
              <a:buNone/>
            </a:pP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86" name="Google Shape;286;p48"/>
          <p:cNvPicPr preferRelativeResize="0"/>
          <p:nvPr/>
        </p:nvPicPr>
        <p:blipFill rotWithShape="1">
          <a:blip r:embed="rId3">
            <a:alphaModFix/>
          </a:blip>
          <a:srcRect l="5279" r="20887"/>
          <a:stretch/>
        </p:blipFill>
        <p:spPr>
          <a:xfrm>
            <a:off x="5544925" y="1059675"/>
            <a:ext cx="3149250" cy="252825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9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34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Screen Command</a:t>
            </a:r>
            <a:endParaRPr sz="2400"/>
          </a:p>
        </p:txBody>
      </p:sp>
      <p:sp>
        <p:nvSpPr>
          <p:cNvPr id="292" name="Google Shape;292;p49"/>
          <p:cNvSpPr txBox="1">
            <a:spLocks noGrp="1"/>
          </p:cNvSpPr>
          <p:nvPr>
            <p:ph type="body" idx="1"/>
          </p:nvPr>
        </p:nvSpPr>
        <p:spPr>
          <a:xfrm>
            <a:off x="0" y="505850"/>
            <a:ext cx="8948700" cy="443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27272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screen application is very useful, if you are dealing with multiple programs from a command line interface and for separating programs from the terminal shell. It also allows you to share your sessions with others users and detach/attach terminal sessions.</a:t>
            </a:r>
            <a:endParaRPr sz="1400">
              <a:solidFill>
                <a:srgbClr val="27272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rtl="0"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1400"/>
              <a:buFont typeface="Times New Roman"/>
              <a:buChar char="●"/>
            </a:pPr>
            <a:r>
              <a:rPr lang="en" sz="1400" b="1">
                <a:solidFill>
                  <a:srgbClr val="27272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Open a new screen </a:t>
            </a:r>
            <a:endParaRPr sz="1400" b="1">
              <a:solidFill>
                <a:srgbClr val="27272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17500" rtl="0">
              <a:spcBef>
                <a:spcPts val="1000"/>
              </a:spcBef>
              <a:spcAft>
                <a:spcPts val="0"/>
              </a:spcAft>
              <a:buClr>
                <a:srgbClr val="980000"/>
              </a:buClr>
              <a:buSzPts val="1400"/>
              <a:buFont typeface="Times New Roman"/>
              <a:buChar char="○"/>
            </a:pPr>
            <a:r>
              <a:rPr lang="en" sz="1400" b="1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[kkarri@scc4 stranded]$ screen -S test</a:t>
            </a:r>
            <a:endParaRPr sz="1400" b="1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17500" rtl="0">
              <a:spcBef>
                <a:spcPts val="1000"/>
              </a:spcBef>
              <a:spcAft>
                <a:spcPts val="0"/>
              </a:spcAft>
              <a:buClr>
                <a:srgbClr val="980000"/>
              </a:buClr>
              <a:buSzPts val="1400"/>
              <a:buFont typeface="Times New Roman"/>
              <a:buChar char="○"/>
            </a:pPr>
            <a:r>
              <a:rPr lang="en" sz="1400" b="1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[kkarri@scc4 stranded]$ screen -ls</a:t>
            </a:r>
            <a:endParaRPr sz="1400" b="1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1400"/>
              <a:buFont typeface="Times New Roman"/>
              <a:buChar char="●"/>
            </a:pPr>
            <a:r>
              <a:rPr lang="en" sz="1400" b="1">
                <a:solidFill>
                  <a:srgbClr val="27272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Detach a screen</a:t>
            </a:r>
            <a:r>
              <a:rPr lang="en" sz="1400">
                <a:solidFill>
                  <a:srgbClr val="27272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: One of the advantages of screen that is you can detach it. Then, you can restore it without losing anything you have done on the screen. you can press </a:t>
            </a:r>
            <a:r>
              <a:rPr lang="en" sz="1400" b="1">
                <a:solidFill>
                  <a:srgbClr val="27272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r>
              <a:rPr lang="en" sz="1400" b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Ctrl-A</a:t>
            </a:r>
            <a:r>
              <a:rPr lang="en" sz="1400" b="1">
                <a:solidFill>
                  <a:srgbClr val="27272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 and “</a:t>
            </a:r>
            <a:r>
              <a:rPr lang="en" sz="1400" b="1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lang="en" sz="1400" b="1">
                <a:solidFill>
                  <a:srgbClr val="27272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</a:t>
            </a:r>
            <a:endParaRPr sz="1400" b="1">
              <a:solidFill>
                <a:srgbClr val="27272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lang="en" sz="1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Restore a screen</a:t>
            </a:r>
            <a:endParaRPr sz="14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400"/>
              <a:buFont typeface="Times New Roman"/>
              <a:buChar char="○"/>
            </a:pPr>
            <a:r>
              <a:rPr lang="en" sz="1400" b="1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[kkarri@scc4 stranded]$ screen -r 168402</a:t>
            </a:r>
            <a:endParaRPr sz="1400" b="1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Screen also have shortcut to lock the screen. You can press “Ctrl-A” and “x” shortcut to lock the screen. 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0" indent="0">
              <a:spcBef>
                <a:spcPts val="2400"/>
              </a:spcBef>
              <a:spcAft>
                <a:spcPts val="0"/>
              </a:spcAft>
              <a:buNone/>
            </a:pPr>
            <a:endParaRPr sz="1400" b="1">
              <a:solidFill>
                <a:srgbClr val="27272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solidFill>
                <a:srgbClr val="27272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1000"/>
              </a:spcBef>
              <a:spcAft>
                <a:spcPts val="0"/>
              </a:spcAft>
              <a:buNone/>
            </a:pPr>
            <a:endParaRPr sz="1400">
              <a:solidFill>
                <a:srgbClr val="27272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50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Hands-on Terminal Session II</a:t>
            </a:r>
            <a:endParaRPr dirty="0"/>
          </a:p>
        </p:txBody>
      </p:sp>
      <p:sp>
        <p:nvSpPr>
          <p:cNvPr id="298" name="Google Shape;298;p50"/>
          <p:cNvSpPr txBox="1">
            <a:spLocks noGrp="1"/>
          </p:cNvSpPr>
          <p:nvPr>
            <p:ph type="body" idx="1"/>
          </p:nvPr>
        </p:nvSpPr>
        <p:spPr>
          <a:xfrm>
            <a:off x="60650" y="695225"/>
            <a:ext cx="7902300" cy="406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fastqc 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quality control tool for high throughput sequence data(will discuss in detail in coming lectures)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24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input for this tool is a </a:t>
            </a: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.fastq.gz file 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the command to run is  “</a:t>
            </a:r>
            <a:r>
              <a:rPr lang="en" sz="1500" b="1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fastqc  name.fastq.gz</a:t>
            </a: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</a:t>
            </a:r>
            <a:endParaRPr sz="15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rtl="0"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AutoNum type="arabicPeriod"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Copy the </a:t>
            </a:r>
            <a:r>
              <a:rPr lang="en" sz="1500" b="1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test.qsub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script from </a:t>
            </a:r>
            <a:r>
              <a:rPr lang="en" sz="1500" b="1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/restricted/projectnb/waxmanlab/kkarri/Session1</a:t>
            </a:r>
            <a:endParaRPr sz="1500" b="1">
              <a:solidFill>
                <a:srgbClr val="98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AutoNum type="arabicPeriod"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Open the script in vim or gedit and edit the script by specifying incomplete parameters ( In CAPITALS) 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AutoNum type="arabicPeriod"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Add the </a:t>
            </a: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fastqc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command  using  the </a:t>
            </a:r>
            <a:r>
              <a:rPr lang="en" sz="1500" b="1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SRR1177960_R1.fastq.gz file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located in </a:t>
            </a:r>
            <a:r>
              <a:rPr lang="en" sz="1500" b="1">
                <a:solidFill>
                  <a:srgbClr val="9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/restricted/projectnb/waxmanlab/kkarri/Session1 </a:t>
            </a: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folder (hint: use </a:t>
            </a: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pwd 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get the file path)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 New Roman"/>
              <a:buAutoNum type="arabicPeriod"/>
            </a:pP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Submit </a:t>
            </a:r>
            <a:r>
              <a:rPr lang="en" sz="15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test.qsub</a:t>
            </a:r>
            <a:r>
              <a:rPr lang="en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 batch job and check the status of your job.</a:t>
            </a:r>
            <a:endParaRPr sz="1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9" name="Google Shape;29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9050" y="3607900"/>
            <a:ext cx="1487425" cy="148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5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Signal Kill (9) error</a:t>
            </a:r>
            <a:endParaRPr sz="2400"/>
          </a:p>
        </p:txBody>
      </p:sp>
      <p:pic>
        <p:nvPicPr>
          <p:cNvPr id="305" name="Google Shape;305;p51"/>
          <p:cNvPicPr preferRelativeResize="0"/>
          <p:nvPr/>
        </p:nvPicPr>
        <p:blipFill rotWithShape="1">
          <a:blip r:embed="rId3">
            <a:alphaModFix/>
          </a:blip>
          <a:srcRect t="6376" r="19704" b="8487"/>
          <a:stretch/>
        </p:blipFill>
        <p:spPr>
          <a:xfrm>
            <a:off x="0" y="605400"/>
            <a:ext cx="4724975" cy="256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51"/>
          <p:cNvPicPr preferRelativeResize="0"/>
          <p:nvPr/>
        </p:nvPicPr>
        <p:blipFill rotWithShape="1">
          <a:blip r:embed="rId4">
            <a:alphaModFix/>
          </a:blip>
          <a:srcRect t="9346" r="27415"/>
          <a:stretch/>
        </p:blipFill>
        <p:spPr>
          <a:xfrm>
            <a:off x="44247" y="3299300"/>
            <a:ext cx="4207125" cy="1738525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51"/>
          <p:cNvSpPr txBox="1"/>
          <p:nvPr/>
        </p:nvSpPr>
        <p:spPr>
          <a:xfrm>
            <a:off x="4989300" y="812825"/>
            <a:ext cx="3832800" cy="42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What happens if you use more slots than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requested?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● We kill it to preserve other jobs running on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that node.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If you have email notifications enabled, you will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receive a notice that the job was aborted.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● Note that it ran for 9 minutes and the CPU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ran for 22.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You will also receive an explanation email.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2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Discussion Questions</a:t>
            </a:r>
            <a:endParaRPr sz="2400"/>
          </a:p>
        </p:txBody>
      </p:sp>
      <p:sp>
        <p:nvSpPr>
          <p:cNvPr id="313" name="Google Shape;313;p52"/>
          <p:cNvSpPr txBox="1">
            <a:spLocks noGrp="1"/>
          </p:cNvSpPr>
          <p:nvPr>
            <p:ph type="body" idx="1"/>
          </p:nvPr>
        </p:nvSpPr>
        <p:spPr>
          <a:xfrm>
            <a:off x="311700" y="923868"/>
            <a:ext cx="8520600" cy="37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 the following jobs, what according to you would be a  suitable mode of  job run on scc- an interactive session (qsh,qlogin) or batch job (qsub)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Alignment of ~50 millions raw sequencing reads to a large reference genome.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Run a compute process &gt; 15 min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1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Run a job &gt; 12hrs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14" name="Google Shape;314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3413" y="3181350"/>
            <a:ext cx="2333625" cy="196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2413</Words>
  <Application>Microsoft Macintosh PowerPoint</Application>
  <PresentationFormat>On-screen Show (16:9)</PresentationFormat>
  <Paragraphs>286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Calibri</vt:lpstr>
      <vt:lpstr>Roboto Medium</vt:lpstr>
      <vt:lpstr>Roboto</vt:lpstr>
      <vt:lpstr>Open Sans</vt:lpstr>
      <vt:lpstr>Simple Light</vt:lpstr>
      <vt:lpstr>Waxmanlab Computational Session</vt:lpstr>
      <vt:lpstr>Your Background</vt:lpstr>
      <vt:lpstr>What is SCC ?</vt:lpstr>
      <vt:lpstr>Massachusetts Green High Performance Computing Center</vt:lpstr>
      <vt:lpstr>A computer cluster and node </vt:lpstr>
      <vt:lpstr>SCC Architecture</vt:lpstr>
      <vt:lpstr>SCC General Limits</vt:lpstr>
      <vt:lpstr>Storage (GB)</vt:lpstr>
      <vt:lpstr>Waxman lab project structure on scc</vt:lpstr>
      <vt:lpstr>Scratch Space </vt:lpstr>
      <vt:lpstr>Types of Jobs</vt:lpstr>
      <vt:lpstr>Software to Access SCC</vt:lpstr>
      <vt:lpstr>How to connect with SCC</vt:lpstr>
      <vt:lpstr>   Working with SCC Part I: Navigating through files </vt:lpstr>
      <vt:lpstr>List of useful commands </vt:lpstr>
      <vt:lpstr>Word Count</vt:lpstr>
      <vt:lpstr>Hands on practice I</vt:lpstr>
      <vt:lpstr>Working with SCC Part II: Working and Managing Files and Directories</vt:lpstr>
      <vt:lpstr>Vim Mode </vt:lpstr>
      <vt:lpstr>gedit GUI Editor</vt:lpstr>
      <vt:lpstr>Permissions</vt:lpstr>
      <vt:lpstr>chmod</vt:lpstr>
      <vt:lpstr>Decoding chmod</vt:lpstr>
      <vt:lpstr>Compressing and decompressing files</vt:lpstr>
      <vt:lpstr>Executing a script </vt:lpstr>
      <vt:lpstr>Working with SCC Part III: Working with Environment and batch jobs</vt:lpstr>
      <vt:lpstr>Batch Jobs – qsub  and qstat</vt:lpstr>
      <vt:lpstr>Understanding qstat output</vt:lpstr>
      <vt:lpstr>PowerPoint Presentation</vt:lpstr>
      <vt:lpstr>PowerPoint Presentation</vt:lpstr>
      <vt:lpstr>PowerPoint Presentation</vt:lpstr>
      <vt:lpstr>Customizing parameters based on your job requirement</vt:lpstr>
      <vt:lpstr>Large Memory Jobs (Upto 64GB)</vt:lpstr>
      <vt:lpstr>Very large Memory Jobs (more than 64GB)</vt:lpstr>
      <vt:lpstr>Delete single or multiple jobs </vt:lpstr>
      <vt:lpstr>qsh  interactive session </vt:lpstr>
      <vt:lpstr>Screen Command</vt:lpstr>
      <vt:lpstr>Hands-on Terminal Session II</vt:lpstr>
      <vt:lpstr>Signal Kill (9) error</vt:lpstr>
      <vt:lpstr>Discussion Questions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Computational Skills Primer</dc:title>
  <cp:lastModifiedBy>Microsoft Office User</cp:lastModifiedBy>
  <cp:revision>6</cp:revision>
  <dcterms:modified xsi:type="dcterms:W3CDTF">2018-08-10T17:42:10Z</dcterms:modified>
</cp:coreProperties>
</file>